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8"/>
  </p:notesMasterIdLst>
  <p:sldIdLst>
    <p:sldId id="256" r:id="rId2"/>
    <p:sldId id="257" r:id="rId3"/>
    <p:sldId id="258" r:id="rId4"/>
    <p:sldId id="277" r:id="rId5"/>
    <p:sldId id="269" r:id="rId6"/>
    <p:sldId id="260" r:id="rId7"/>
    <p:sldId id="259" r:id="rId8"/>
    <p:sldId id="270" r:id="rId9"/>
    <p:sldId id="279" r:id="rId10"/>
    <p:sldId id="281" r:id="rId11"/>
    <p:sldId id="276" r:id="rId12"/>
    <p:sldId id="280" r:id="rId13"/>
    <p:sldId id="282" r:id="rId14"/>
    <p:sldId id="275" r:id="rId15"/>
    <p:sldId id="278"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93"/>
    <p:restoredTop sz="63285"/>
  </p:normalViewPr>
  <p:slideViewPr>
    <p:cSldViewPr snapToGrid="0" snapToObjects="1">
      <p:cViewPr>
        <p:scale>
          <a:sx n="110" d="100"/>
          <a:sy n="110" d="100"/>
        </p:scale>
        <p:origin x="2280" y="5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79" d="100"/>
          <a:sy n="179" d="100"/>
        </p:scale>
        <p:origin x="744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AA203D-16D6-4B18-8AD1-F26BF6CCD5C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26173C88-B50A-46D1-B9F5-1C66AE48D65F}">
      <dgm:prSet/>
      <dgm:spPr/>
      <dgm:t>
        <a:bodyPr/>
        <a:lstStyle/>
        <a:p>
          <a:r>
            <a:rPr lang="en-US"/>
            <a:t>A structured negotiation</a:t>
          </a:r>
        </a:p>
      </dgm:t>
    </dgm:pt>
    <dgm:pt modelId="{01F20EAF-B32B-4DDA-8A09-6D1FCD52B170}" type="parTrans" cxnId="{B8F13C0A-CEEB-4496-82F6-FA6262760B57}">
      <dgm:prSet/>
      <dgm:spPr/>
      <dgm:t>
        <a:bodyPr/>
        <a:lstStyle/>
        <a:p>
          <a:endParaRPr lang="en-US"/>
        </a:p>
      </dgm:t>
    </dgm:pt>
    <dgm:pt modelId="{F053A97D-15E1-4CC5-BFDD-EC18A388D4C1}" type="sibTrans" cxnId="{B8F13C0A-CEEB-4496-82F6-FA6262760B57}">
      <dgm:prSet/>
      <dgm:spPr/>
      <dgm:t>
        <a:bodyPr/>
        <a:lstStyle/>
        <a:p>
          <a:endParaRPr lang="en-US"/>
        </a:p>
      </dgm:t>
    </dgm:pt>
    <dgm:pt modelId="{43448355-2216-4892-804A-D9FC9A38B6FC}">
      <dgm:prSet/>
      <dgm:spPr/>
      <dgm:t>
        <a:bodyPr/>
        <a:lstStyle/>
        <a:p>
          <a:r>
            <a:rPr lang="en-US"/>
            <a:t>To resolve a dispute</a:t>
          </a:r>
        </a:p>
      </dgm:t>
    </dgm:pt>
    <dgm:pt modelId="{D691AEF1-3AF4-4A3F-BA48-92308258A1D7}" type="parTrans" cxnId="{0921EB1B-1DD3-411C-999A-7C75E89FB806}">
      <dgm:prSet/>
      <dgm:spPr/>
      <dgm:t>
        <a:bodyPr/>
        <a:lstStyle/>
        <a:p>
          <a:endParaRPr lang="en-US"/>
        </a:p>
      </dgm:t>
    </dgm:pt>
    <dgm:pt modelId="{39B279CE-E5E3-4C63-9902-B498385DA840}" type="sibTrans" cxnId="{0921EB1B-1DD3-411C-999A-7C75E89FB806}">
      <dgm:prSet/>
      <dgm:spPr/>
      <dgm:t>
        <a:bodyPr/>
        <a:lstStyle/>
        <a:p>
          <a:endParaRPr lang="en-US"/>
        </a:p>
      </dgm:t>
    </dgm:pt>
    <dgm:pt modelId="{B05254DF-E801-4016-B2BD-920ECF14261F}">
      <dgm:prSet/>
      <dgm:spPr/>
      <dgm:t>
        <a:bodyPr/>
        <a:lstStyle/>
        <a:p>
          <a:r>
            <a:rPr lang="en-US"/>
            <a:t>Need not be limited to the dispute subject of litigation</a:t>
          </a:r>
        </a:p>
      </dgm:t>
    </dgm:pt>
    <dgm:pt modelId="{8FAD3BB2-EAF2-400C-B49B-409397210065}" type="parTrans" cxnId="{7462B986-ACB6-474C-BE38-83AF3C2CFC34}">
      <dgm:prSet/>
      <dgm:spPr/>
      <dgm:t>
        <a:bodyPr/>
        <a:lstStyle/>
        <a:p>
          <a:endParaRPr lang="en-US"/>
        </a:p>
      </dgm:t>
    </dgm:pt>
    <dgm:pt modelId="{BFE4AA90-DD3C-4A48-93B3-C08902B3C4BD}" type="sibTrans" cxnId="{7462B986-ACB6-474C-BE38-83AF3C2CFC34}">
      <dgm:prSet/>
      <dgm:spPr/>
      <dgm:t>
        <a:bodyPr/>
        <a:lstStyle/>
        <a:p>
          <a:endParaRPr lang="en-US"/>
        </a:p>
      </dgm:t>
    </dgm:pt>
    <dgm:pt modelId="{AC8A5488-556F-48D1-9193-16E0B2F88F61}">
      <dgm:prSet/>
      <dgm:spPr/>
      <dgm:t>
        <a:bodyPr/>
        <a:lstStyle/>
        <a:p>
          <a:r>
            <a:rPr lang="en-US"/>
            <a:t>Contrast to litigation – adversarial vs mutual negotiation</a:t>
          </a:r>
        </a:p>
      </dgm:t>
    </dgm:pt>
    <dgm:pt modelId="{A56220D6-6F56-419A-961A-CB02296C60E0}" type="parTrans" cxnId="{3CC992B8-ADFE-4439-9F19-C935B35D0F9C}">
      <dgm:prSet/>
      <dgm:spPr/>
      <dgm:t>
        <a:bodyPr/>
        <a:lstStyle/>
        <a:p>
          <a:endParaRPr lang="en-US"/>
        </a:p>
      </dgm:t>
    </dgm:pt>
    <dgm:pt modelId="{0B17DCC2-B7AA-4112-B63A-B208974D5DE7}" type="sibTrans" cxnId="{3CC992B8-ADFE-4439-9F19-C935B35D0F9C}">
      <dgm:prSet/>
      <dgm:spPr/>
      <dgm:t>
        <a:bodyPr/>
        <a:lstStyle/>
        <a:p>
          <a:endParaRPr lang="en-US"/>
        </a:p>
      </dgm:t>
    </dgm:pt>
    <dgm:pt modelId="{D4926934-74B1-B14D-94EF-885F89C900C3}" type="pres">
      <dgm:prSet presAssocID="{3CAA203D-16D6-4B18-8AD1-F26BF6CCD5CC}" presName="vert0" presStyleCnt="0">
        <dgm:presLayoutVars>
          <dgm:dir/>
          <dgm:animOne val="branch"/>
          <dgm:animLvl val="lvl"/>
        </dgm:presLayoutVars>
      </dgm:prSet>
      <dgm:spPr/>
    </dgm:pt>
    <dgm:pt modelId="{778DEDB9-A1DF-E34B-A131-CAD173A6CD76}" type="pres">
      <dgm:prSet presAssocID="{26173C88-B50A-46D1-B9F5-1C66AE48D65F}" presName="thickLine" presStyleLbl="alignNode1" presStyleIdx="0" presStyleCnt="4"/>
      <dgm:spPr/>
    </dgm:pt>
    <dgm:pt modelId="{1D3F81F0-8B82-1849-B1FD-71945E46EA3A}" type="pres">
      <dgm:prSet presAssocID="{26173C88-B50A-46D1-B9F5-1C66AE48D65F}" presName="horz1" presStyleCnt="0"/>
      <dgm:spPr/>
    </dgm:pt>
    <dgm:pt modelId="{41C5451A-6CB7-7B48-AE8B-CFE13BA0E27C}" type="pres">
      <dgm:prSet presAssocID="{26173C88-B50A-46D1-B9F5-1C66AE48D65F}" presName="tx1" presStyleLbl="revTx" presStyleIdx="0" presStyleCnt="4"/>
      <dgm:spPr/>
    </dgm:pt>
    <dgm:pt modelId="{FFB04B50-5738-B840-B9D9-0423035B63D5}" type="pres">
      <dgm:prSet presAssocID="{26173C88-B50A-46D1-B9F5-1C66AE48D65F}" presName="vert1" presStyleCnt="0"/>
      <dgm:spPr/>
    </dgm:pt>
    <dgm:pt modelId="{79A75664-1254-4B4D-96FC-1C65DDB18A95}" type="pres">
      <dgm:prSet presAssocID="{43448355-2216-4892-804A-D9FC9A38B6FC}" presName="thickLine" presStyleLbl="alignNode1" presStyleIdx="1" presStyleCnt="4"/>
      <dgm:spPr/>
    </dgm:pt>
    <dgm:pt modelId="{1DB3841E-63F2-144C-80BE-DCE573F8CF1A}" type="pres">
      <dgm:prSet presAssocID="{43448355-2216-4892-804A-D9FC9A38B6FC}" presName="horz1" presStyleCnt="0"/>
      <dgm:spPr/>
    </dgm:pt>
    <dgm:pt modelId="{1C2D7E2F-C586-EE45-A635-73B52E9668F2}" type="pres">
      <dgm:prSet presAssocID="{43448355-2216-4892-804A-D9FC9A38B6FC}" presName="tx1" presStyleLbl="revTx" presStyleIdx="1" presStyleCnt="4"/>
      <dgm:spPr/>
    </dgm:pt>
    <dgm:pt modelId="{A087E337-48B4-B24C-BCCB-30462551E36D}" type="pres">
      <dgm:prSet presAssocID="{43448355-2216-4892-804A-D9FC9A38B6FC}" presName="vert1" presStyleCnt="0"/>
      <dgm:spPr/>
    </dgm:pt>
    <dgm:pt modelId="{1AA58F85-233D-964F-B8F9-D0B614A7023F}" type="pres">
      <dgm:prSet presAssocID="{B05254DF-E801-4016-B2BD-920ECF14261F}" presName="thickLine" presStyleLbl="alignNode1" presStyleIdx="2" presStyleCnt="4"/>
      <dgm:spPr/>
    </dgm:pt>
    <dgm:pt modelId="{7854F383-4D9D-374B-B6B1-F83D3363559D}" type="pres">
      <dgm:prSet presAssocID="{B05254DF-E801-4016-B2BD-920ECF14261F}" presName="horz1" presStyleCnt="0"/>
      <dgm:spPr/>
    </dgm:pt>
    <dgm:pt modelId="{693710B5-9751-A140-87E2-470B2F6641CB}" type="pres">
      <dgm:prSet presAssocID="{B05254DF-E801-4016-B2BD-920ECF14261F}" presName="tx1" presStyleLbl="revTx" presStyleIdx="2" presStyleCnt="4"/>
      <dgm:spPr/>
    </dgm:pt>
    <dgm:pt modelId="{CEB41FF0-4656-8349-9619-5715F7FE6640}" type="pres">
      <dgm:prSet presAssocID="{B05254DF-E801-4016-B2BD-920ECF14261F}" presName="vert1" presStyleCnt="0"/>
      <dgm:spPr/>
    </dgm:pt>
    <dgm:pt modelId="{0A6984FF-297C-0048-AA03-A8D1A7707A8B}" type="pres">
      <dgm:prSet presAssocID="{AC8A5488-556F-48D1-9193-16E0B2F88F61}" presName="thickLine" presStyleLbl="alignNode1" presStyleIdx="3" presStyleCnt="4"/>
      <dgm:spPr/>
    </dgm:pt>
    <dgm:pt modelId="{F4B5D2B9-E3FB-4C44-A2B4-8E05EA906A14}" type="pres">
      <dgm:prSet presAssocID="{AC8A5488-556F-48D1-9193-16E0B2F88F61}" presName="horz1" presStyleCnt="0"/>
      <dgm:spPr/>
    </dgm:pt>
    <dgm:pt modelId="{1DF613EE-C5EA-9445-B08D-567E37D5E5BD}" type="pres">
      <dgm:prSet presAssocID="{AC8A5488-556F-48D1-9193-16E0B2F88F61}" presName="tx1" presStyleLbl="revTx" presStyleIdx="3" presStyleCnt="4"/>
      <dgm:spPr/>
    </dgm:pt>
    <dgm:pt modelId="{A08BD5C5-E9AA-C745-BD04-7DCB11707F6E}" type="pres">
      <dgm:prSet presAssocID="{AC8A5488-556F-48D1-9193-16E0B2F88F61}" presName="vert1" presStyleCnt="0"/>
      <dgm:spPr/>
    </dgm:pt>
  </dgm:ptLst>
  <dgm:cxnLst>
    <dgm:cxn modelId="{A2F83709-9609-9D4A-B1AE-CC597F2E44AC}" type="presOf" srcId="{43448355-2216-4892-804A-D9FC9A38B6FC}" destId="{1C2D7E2F-C586-EE45-A635-73B52E9668F2}" srcOrd="0" destOrd="0" presId="urn:microsoft.com/office/officeart/2008/layout/LinedList"/>
    <dgm:cxn modelId="{B8F13C0A-CEEB-4496-82F6-FA6262760B57}" srcId="{3CAA203D-16D6-4B18-8AD1-F26BF6CCD5CC}" destId="{26173C88-B50A-46D1-B9F5-1C66AE48D65F}" srcOrd="0" destOrd="0" parTransId="{01F20EAF-B32B-4DDA-8A09-6D1FCD52B170}" sibTransId="{F053A97D-15E1-4CC5-BFDD-EC18A388D4C1}"/>
    <dgm:cxn modelId="{0921EB1B-1DD3-411C-999A-7C75E89FB806}" srcId="{3CAA203D-16D6-4B18-8AD1-F26BF6CCD5CC}" destId="{43448355-2216-4892-804A-D9FC9A38B6FC}" srcOrd="1" destOrd="0" parTransId="{D691AEF1-3AF4-4A3F-BA48-92308258A1D7}" sibTransId="{39B279CE-E5E3-4C63-9902-B498385DA840}"/>
    <dgm:cxn modelId="{BC0AAC62-460F-7B4F-97EB-78613C6124B1}" type="presOf" srcId="{26173C88-B50A-46D1-B9F5-1C66AE48D65F}" destId="{41C5451A-6CB7-7B48-AE8B-CFE13BA0E27C}" srcOrd="0" destOrd="0" presId="urn:microsoft.com/office/officeart/2008/layout/LinedList"/>
    <dgm:cxn modelId="{E2094D6C-9A69-2443-BC68-ABB03C14700C}" type="presOf" srcId="{3CAA203D-16D6-4B18-8AD1-F26BF6CCD5CC}" destId="{D4926934-74B1-B14D-94EF-885F89C900C3}" srcOrd="0" destOrd="0" presId="urn:microsoft.com/office/officeart/2008/layout/LinedList"/>
    <dgm:cxn modelId="{7462B986-ACB6-474C-BE38-83AF3C2CFC34}" srcId="{3CAA203D-16D6-4B18-8AD1-F26BF6CCD5CC}" destId="{B05254DF-E801-4016-B2BD-920ECF14261F}" srcOrd="2" destOrd="0" parTransId="{8FAD3BB2-EAF2-400C-B49B-409397210065}" sibTransId="{BFE4AA90-DD3C-4A48-93B3-C08902B3C4BD}"/>
    <dgm:cxn modelId="{7D5DE494-6BDB-B640-8ED3-B6B09987C274}" type="presOf" srcId="{B05254DF-E801-4016-B2BD-920ECF14261F}" destId="{693710B5-9751-A140-87E2-470B2F6641CB}" srcOrd="0" destOrd="0" presId="urn:microsoft.com/office/officeart/2008/layout/LinedList"/>
    <dgm:cxn modelId="{3CC992B8-ADFE-4439-9F19-C935B35D0F9C}" srcId="{3CAA203D-16D6-4B18-8AD1-F26BF6CCD5CC}" destId="{AC8A5488-556F-48D1-9193-16E0B2F88F61}" srcOrd="3" destOrd="0" parTransId="{A56220D6-6F56-419A-961A-CB02296C60E0}" sibTransId="{0B17DCC2-B7AA-4112-B63A-B208974D5DE7}"/>
    <dgm:cxn modelId="{A94CDBEC-52C2-EB40-B6F5-5FF406740F62}" type="presOf" srcId="{AC8A5488-556F-48D1-9193-16E0B2F88F61}" destId="{1DF613EE-C5EA-9445-B08D-567E37D5E5BD}" srcOrd="0" destOrd="0" presId="urn:microsoft.com/office/officeart/2008/layout/LinedList"/>
    <dgm:cxn modelId="{56BE6CD4-4574-E440-8CE1-6ADBAB8851A8}" type="presParOf" srcId="{D4926934-74B1-B14D-94EF-885F89C900C3}" destId="{778DEDB9-A1DF-E34B-A131-CAD173A6CD76}" srcOrd="0" destOrd="0" presId="urn:microsoft.com/office/officeart/2008/layout/LinedList"/>
    <dgm:cxn modelId="{00CD3C20-7493-744E-89D6-140E62AE5430}" type="presParOf" srcId="{D4926934-74B1-B14D-94EF-885F89C900C3}" destId="{1D3F81F0-8B82-1849-B1FD-71945E46EA3A}" srcOrd="1" destOrd="0" presId="urn:microsoft.com/office/officeart/2008/layout/LinedList"/>
    <dgm:cxn modelId="{33AB0B5C-7E12-B541-BEF9-88DFB4653367}" type="presParOf" srcId="{1D3F81F0-8B82-1849-B1FD-71945E46EA3A}" destId="{41C5451A-6CB7-7B48-AE8B-CFE13BA0E27C}" srcOrd="0" destOrd="0" presId="urn:microsoft.com/office/officeart/2008/layout/LinedList"/>
    <dgm:cxn modelId="{8A0B618A-89D0-0A47-B712-615B7E83189A}" type="presParOf" srcId="{1D3F81F0-8B82-1849-B1FD-71945E46EA3A}" destId="{FFB04B50-5738-B840-B9D9-0423035B63D5}" srcOrd="1" destOrd="0" presId="urn:microsoft.com/office/officeart/2008/layout/LinedList"/>
    <dgm:cxn modelId="{50731967-AF58-9A4C-AB86-297729914895}" type="presParOf" srcId="{D4926934-74B1-B14D-94EF-885F89C900C3}" destId="{79A75664-1254-4B4D-96FC-1C65DDB18A95}" srcOrd="2" destOrd="0" presId="urn:microsoft.com/office/officeart/2008/layout/LinedList"/>
    <dgm:cxn modelId="{3E2AD3BF-0EF3-C846-95F4-8EEC8A331B17}" type="presParOf" srcId="{D4926934-74B1-B14D-94EF-885F89C900C3}" destId="{1DB3841E-63F2-144C-80BE-DCE573F8CF1A}" srcOrd="3" destOrd="0" presId="urn:microsoft.com/office/officeart/2008/layout/LinedList"/>
    <dgm:cxn modelId="{3F546C83-1D13-D841-91F1-172664BFE5C5}" type="presParOf" srcId="{1DB3841E-63F2-144C-80BE-DCE573F8CF1A}" destId="{1C2D7E2F-C586-EE45-A635-73B52E9668F2}" srcOrd="0" destOrd="0" presId="urn:microsoft.com/office/officeart/2008/layout/LinedList"/>
    <dgm:cxn modelId="{E7251A65-E4F4-0846-9F23-0AAE370F2AC0}" type="presParOf" srcId="{1DB3841E-63F2-144C-80BE-DCE573F8CF1A}" destId="{A087E337-48B4-B24C-BCCB-30462551E36D}" srcOrd="1" destOrd="0" presId="urn:microsoft.com/office/officeart/2008/layout/LinedList"/>
    <dgm:cxn modelId="{F087997B-80FD-9645-8BA7-BB9DC4C735C4}" type="presParOf" srcId="{D4926934-74B1-B14D-94EF-885F89C900C3}" destId="{1AA58F85-233D-964F-B8F9-D0B614A7023F}" srcOrd="4" destOrd="0" presId="urn:microsoft.com/office/officeart/2008/layout/LinedList"/>
    <dgm:cxn modelId="{80028CBC-4382-604A-B68E-152B2AFD1DE5}" type="presParOf" srcId="{D4926934-74B1-B14D-94EF-885F89C900C3}" destId="{7854F383-4D9D-374B-B6B1-F83D3363559D}" srcOrd="5" destOrd="0" presId="urn:microsoft.com/office/officeart/2008/layout/LinedList"/>
    <dgm:cxn modelId="{221F7CC0-415F-6F42-886E-879E39AA76B2}" type="presParOf" srcId="{7854F383-4D9D-374B-B6B1-F83D3363559D}" destId="{693710B5-9751-A140-87E2-470B2F6641CB}" srcOrd="0" destOrd="0" presId="urn:microsoft.com/office/officeart/2008/layout/LinedList"/>
    <dgm:cxn modelId="{90F0B95B-8820-FB4A-BA23-44E8E9CA4D82}" type="presParOf" srcId="{7854F383-4D9D-374B-B6B1-F83D3363559D}" destId="{CEB41FF0-4656-8349-9619-5715F7FE6640}" srcOrd="1" destOrd="0" presId="urn:microsoft.com/office/officeart/2008/layout/LinedList"/>
    <dgm:cxn modelId="{F016D85F-98A0-EE43-98A4-65D0EBE8B3FB}" type="presParOf" srcId="{D4926934-74B1-B14D-94EF-885F89C900C3}" destId="{0A6984FF-297C-0048-AA03-A8D1A7707A8B}" srcOrd="6" destOrd="0" presId="urn:microsoft.com/office/officeart/2008/layout/LinedList"/>
    <dgm:cxn modelId="{F1D7016F-A53F-5B41-B2FB-EC00C1ECC473}" type="presParOf" srcId="{D4926934-74B1-B14D-94EF-885F89C900C3}" destId="{F4B5D2B9-E3FB-4C44-A2B4-8E05EA906A14}" srcOrd="7" destOrd="0" presId="urn:microsoft.com/office/officeart/2008/layout/LinedList"/>
    <dgm:cxn modelId="{D153EE88-C7CB-6444-AEF3-74B84497D622}" type="presParOf" srcId="{F4B5D2B9-E3FB-4C44-A2B4-8E05EA906A14}" destId="{1DF613EE-C5EA-9445-B08D-567E37D5E5BD}" srcOrd="0" destOrd="0" presId="urn:microsoft.com/office/officeart/2008/layout/LinedList"/>
    <dgm:cxn modelId="{63053891-CB4A-0E47-AB89-A0F421A7FF6E}" type="presParOf" srcId="{F4B5D2B9-E3FB-4C44-A2B4-8E05EA906A14}" destId="{A08BD5C5-E9AA-C745-BD04-7DCB11707F6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E30F53-42D4-4EB0-A514-13EC03150A3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D99EC8F-F7F2-4B51-BF4B-66081DE58BEC}">
      <dgm:prSet/>
      <dgm:spPr/>
      <dgm:t>
        <a:bodyPr/>
        <a:lstStyle/>
        <a:p>
          <a:r>
            <a:rPr lang="en-US"/>
            <a:t>“THE ROUTINE”</a:t>
          </a:r>
        </a:p>
      </dgm:t>
    </dgm:pt>
    <dgm:pt modelId="{4435B693-2091-4307-99EC-49AD43F18F15}" type="parTrans" cxnId="{F6297A0E-6965-4A5B-A59D-38E7F3C511A1}">
      <dgm:prSet/>
      <dgm:spPr/>
      <dgm:t>
        <a:bodyPr/>
        <a:lstStyle/>
        <a:p>
          <a:endParaRPr lang="en-US"/>
        </a:p>
      </dgm:t>
    </dgm:pt>
    <dgm:pt modelId="{464B873B-0FDC-47EE-B463-2F3FB4F0DAC0}" type="sibTrans" cxnId="{F6297A0E-6965-4A5B-A59D-38E7F3C511A1}">
      <dgm:prSet/>
      <dgm:spPr/>
      <dgm:t>
        <a:bodyPr/>
        <a:lstStyle/>
        <a:p>
          <a:endParaRPr lang="en-US"/>
        </a:p>
      </dgm:t>
    </dgm:pt>
    <dgm:pt modelId="{1AFDDA0F-87C1-461F-A51F-DAB0F1DFB6E2}">
      <dgm:prSet/>
      <dgm:spPr/>
      <dgm:t>
        <a:bodyPr/>
        <a:lstStyle/>
        <a:p>
          <a:r>
            <a:rPr lang="en-US"/>
            <a:t>Position Papers</a:t>
          </a:r>
        </a:p>
      </dgm:t>
    </dgm:pt>
    <dgm:pt modelId="{E9BBD4D2-DEC9-494F-B1C0-6C1959A9FB1D}" type="parTrans" cxnId="{EF48C1FA-D9E2-4417-8685-2FE868D19D50}">
      <dgm:prSet/>
      <dgm:spPr/>
      <dgm:t>
        <a:bodyPr/>
        <a:lstStyle/>
        <a:p>
          <a:endParaRPr lang="en-US"/>
        </a:p>
      </dgm:t>
    </dgm:pt>
    <dgm:pt modelId="{F926D655-7F26-4F2E-B422-4B0FDCD11A84}" type="sibTrans" cxnId="{EF48C1FA-D9E2-4417-8685-2FE868D19D50}">
      <dgm:prSet/>
      <dgm:spPr/>
      <dgm:t>
        <a:bodyPr/>
        <a:lstStyle/>
        <a:p>
          <a:endParaRPr lang="en-US"/>
        </a:p>
      </dgm:t>
    </dgm:pt>
    <dgm:pt modelId="{A9F2837C-B1F2-4737-9E34-CDC2EEFE42E9}">
      <dgm:prSet/>
      <dgm:spPr/>
      <dgm:t>
        <a:bodyPr/>
        <a:lstStyle/>
        <a:p>
          <a:r>
            <a:rPr lang="en-US"/>
            <a:t>Open Session</a:t>
          </a:r>
        </a:p>
      </dgm:t>
    </dgm:pt>
    <dgm:pt modelId="{F21DE6F5-7EDF-4B2D-8D74-F18E5EB50357}" type="parTrans" cxnId="{B55E1B03-CE63-4FE2-A091-FD3745DA0452}">
      <dgm:prSet/>
      <dgm:spPr/>
      <dgm:t>
        <a:bodyPr/>
        <a:lstStyle/>
        <a:p>
          <a:endParaRPr lang="en-US"/>
        </a:p>
      </dgm:t>
    </dgm:pt>
    <dgm:pt modelId="{E1611291-B14C-4E45-8058-4875859FA17C}" type="sibTrans" cxnId="{B55E1B03-CE63-4FE2-A091-FD3745DA0452}">
      <dgm:prSet/>
      <dgm:spPr/>
      <dgm:t>
        <a:bodyPr/>
        <a:lstStyle/>
        <a:p>
          <a:endParaRPr lang="en-US"/>
        </a:p>
      </dgm:t>
    </dgm:pt>
    <dgm:pt modelId="{EFC9A79B-3F78-4030-AD6B-39C3BE91AF7D}">
      <dgm:prSet/>
      <dgm:spPr/>
      <dgm:t>
        <a:bodyPr/>
        <a:lstStyle/>
        <a:p>
          <a:r>
            <a:rPr lang="en-US"/>
            <a:t>Breakout rooms</a:t>
          </a:r>
        </a:p>
      </dgm:t>
    </dgm:pt>
    <dgm:pt modelId="{0405FE2A-6906-4FE0-8B3F-4028C4EAE8C6}" type="parTrans" cxnId="{6763CD4F-CCFE-4132-984E-FAFD27EC154C}">
      <dgm:prSet/>
      <dgm:spPr/>
      <dgm:t>
        <a:bodyPr/>
        <a:lstStyle/>
        <a:p>
          <a:endParaRPr lang="en-US"/>
        </a:p>
      </dgm:t>
    </dgm:pt>
    <dgm:pt modelId="{BD64A7A9-707B-4AC8-AAA3-C70303838524}" type="sibTrans" cxnId="{6763CD4F-CCFE-4132-984E-FAFD27EC154C}">
      <dgm:prSet/>
      <dgm:spPr/>
      <dgm:t>
        <a:bodyPr/>
        <a:lstStyle/>
        <a:p>
          <a:endParaRPr lang="en-US"/>
        </a:p>
      </dgm:t>
    </dgm:pt>
    <dgm:pt modelId="{E036D7F4-75C6-44E9-829A-CC886AD85298}">
      <dgm:prSet/>
      <dgm:spPr/>
      <dgm:t>
        <a:bodyPr/>
        <a:lstStyle/>
        <a:p>
          <a:r>
            <a:rPr lang="en-US"/>
            <a:t>Conventional Price Negotiation</a:t>
          </a:r>
        </a:p>
      </dgm:t>
    </dgm:pt>
    <dgm:pt modelId="{91FC942F-2C5E-42F6-A236-3DF3577B22E4}" type="parTrans" cxnId="{B4AD9746-95D3-4447-BBEF-25FDC969036F}">
      <dgm:prSet/>
      <dgm:spPr/>
      <dgm:t>
        <a:bodyPr/>
        <a:lstStyle/>
        <a:p>
          <a:endParaRPr lang="en-US"/>
        </a:p>
      </dgm:t>
    </dgm:pt>
    <dgm:pt modelId="{2B7F1925-C078-42E5-A451-1462C7982AFF}" type="sibTrans" cxnId="{B4AD9746-95D3-4447-BBEF-25FDC969036F}">
      <dgm:prSet/>
      <dgm:spPr/>
      <dgm:t>
        <a:bodyPr/>
        <a:lstStyle/>
        <a:p>
          <a:endParaRPr lang="en-US"/>
        </a:p>
      </dgm:t>
    </dgm:pt>
    <dgm:pt modelId="{459BCE66-85AD-4692-819E-A07B67773346}">
      <dgm:prSet/>
      <dgm:spPr/>
      <dgm:t>
        <a:bodyPr/>
        <a:lstStyle/>
        <a:p>
          <a:r>
            <a:rPr lang="en-US"/>
            <a:t>Terms of Settlement</a:t>
          </a:r>
        </a:p>
      </dgm:t>
    </dgm:pt>
    <dgm:pt modelId="{A2D90595-046C-4975-805A-0AED6A7C3829}" type="parTrans" cxnId="{E250CA97-57AA-479E-B1B8-8A76B43C9247}">
      <dgm:prSet/>
      <dgm:spPr/>
      <dgm:t>
        <a:bodyPr/>
        <a:lstStyle/>
        <a:p>
          <a:endParaRPr lang="en-US"/>
        </a:p>
      </dgm:t>
    </dgm:pt>
    <dgm:pt modelId="{685385E4-FCB2-4E84-A085-6AA9DE07080B}" type="sibTrans" cxnId="{E250CA97-57AA-479E-B1B8-8A76B43C9247}">
      <dgm:prSet/>
      <dgm:spPr/>
      <dgm:t>
        <a:bodyPr/>
        <a:lstStyle/>
        <a:p>
          <a:endParaRPr lang="en-US"/>
        </a:p>
      </dgm:t>
    </dgm:pt>
    <dgm:pt modelId="{686183C7-FFF2-4612-846A-BB9D8781B77B}">
      <dgm:prSet/>
      <dgm:spPr/>
      <dgm:t>
        <a:bodyPr/>
        <a:lstStyle/>
        <a:p>
          <a:r>
            <a:rPr lang="en-US"/>
            <a:t>What are some others?</a:t>
          </a:r>
        </a:p>
      </dgm:t>
    </dgm:pt>
    <dgm:pt modelId="{88369822-0034-4A1B-9F56-908008DE2164}" type="parTrans" cxnId="{032F44B4-F30C-4A66-8BD0-3D1456699B31}">
      <dgm:prSet/>
      <dgm:spPr/>
      <dgm:t>
        <a:bodyPr/>
        <a:lstStyle/>
        <a:p>
          <a:endParaRPr lang="en-US"/>
        </a:p>
      </dgm:t>
    </dgm:pt>
    <dgm:pt modelId="{D78D38B6-F56F-4912-BCF9-0D83846569A8}" type="sibTrans" cxnId="{032F44B4-F30C-4A66-8BD0-3D1456699B31}">
      <dgm:prSet/>
      <dgm:spPr/>
      <dgm:t>
        <a:bodyPr/>
        <a:lstStyle/>
        <a:p>
          <a:endParaRPr lang="en-US"/>
        </a:p>
      </dgm:t>
    </dgm:pt>
    <dgm:pt modelId="{E147636C-A6B9-43E2-8D2C-37B058D72E20}">
      <dgm:prSet/>
      <dgm:spPr/>
      <dgm:t>
        <a:bodyPr/>
        <a:lstStyle/>
        <a:p>
          <a:r>
            <a:rPr lang="en-US" dirty="0"/>
            <a:t>How can we improve the use of these tools</a:t>
          </a:r>
        </a:p>
      </dgm:t>
    </dgm:pt>
    <dgm:pt modelId="{24A86112-7DE9-48FB-B6D0-CE970D4A5580}" type="parTrans" cxnId="{06A79B8A-D1D2-4825-A4E6-1551470546E9}">
      <dgm:prSet/>
      <dgm:spPr/>
      <dgm:t>
        <a:bodyPr/>
        <a:lstStyle/>
        <a:p>
          <a:endParaRPr lang="en-US"/>
        </a:p>
      </dgm:t>
    </dgm:pt>
    <dgm:pt modelId="{BC447F24-E09D-40EB-A986-853C18583ACD}" type="sibTrans" cxnId="{06A79B8A-D1D2-4825-A4E6-1551470546E9}">
      <dgm:prSet/>
      <dgm:spPr/>
      <dgm:t>
        <a:bodyPr/>
        <a:lstStyle/>
        <a:p>
          <a:endParaRPr lang="en-US"/>
        </a:p>
      </dgm:t>
    </dgm:pt>
    <dgm:pt modelId="{BE34F3D9-BEBF-4229-BBF1-66F9C8F137BD}" type="pres">
      <dgm:prSet presAssocID="{A0E30F53-42D4-4EB0-A514-13EC03150A3A}" presName="root" presStyleCnt="0">
        <dgm:presLayoutVars>
          <dgm:dir/>
          <dgm:resizeHandles val="exact"/>
        </dgm:presLayoutVars>
      </dgm:prSet>
      <dgm:spPr/>
    </dgm:pt>
    <dgm:pt modelId="{3EA472EB-A68D-40CD-9D69-45BE968E4E5E}" type="pres">
      <dgm:prSet presAssocID="{FD99EC8F-F7F2-4B51-BF4B-66081DE58BEC}" presName="compNode" presStyleCnt="0"/>
      <dgm:spPr/>
    </dgm:pt>
    <dgm:pt modelId="{8B1CA956-672F-4B8E-A7CF-9B3EFB81645C}" type="pres">
      <dgm:prSet presAssocID="{FD99EC8F-F7F2-4B51-BF4B-66081DE58BEC}" presName="bgRect" presStyleLbl="bgShp" presStyleIdx="0" presStyleCnt="8"/>
      <dgm:spPr/>
    </dgm:pt>
    <dgm:pt modelId="{4E80D7C1-8480-4E46-BE12-3F7245508845}" type="pres">
      <dgm:prSet presAssocID="{FD99EC8F-F7F2-4B51-BF4B-66081DE58BEC}"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ymnast - Floor Routine"/>
        </a:ext>
      </dgm:extLst>
    </dgm:pt>
    <dgm:pt modelId="{CFF6D96C-D093-43EB-AAE7-C60CF1A63496}" type="pres">
      <dgm:prSet presAssocID="{FD99EC8F-F7F2-4B51-BF4B-66081DE58BEC}" presName="spaceRect" presStyleCnt="0"/>
      <dgm:spPr/>
    </dgm:pt>
    <dgm:pt modelId="{83E34767-B730-44DD-A9B2-783F74461036}" type="pres">
      <dgm:prSet presAssocID="{FD99EC8F-F7F2-4B51-BF4B-66081DE58BEC}" presName="parTx" presStyleLbl="revTx" presStyleIdx="0" presStyleCnt="8">
        <dgm:presLayoutVars>
          <dgm:chMax val="0"/>
          <dgm:chPref val="0"/>
        </dgm:presLayoutVars>
      </dgm:prSet>
      <dgm:spPr/>
    </dgm:pt>
    <dgm:pt modelId="{D7B2BFA3-ED88-4E2F-83F8-B0720E7BBA93}" type="pres">
      <dgm:prSet presAssocID="{464B873B-0FDC-47EE-B463-2F3FB4F0DAC0}" presName="sibTrans" presStyleCnt="0"/>
      <dgm:spPr/>
    </dgm:pt>
    <dgm:pt modelId="{5440AF0F-8271-420A-9248-84E09ECD33A1}" type="pres">
      <dgm:prSet presAssocID="{1AFDDA0F-87C1-461F-A51F-DAB0F1DFB6E2}" presName="compNode" presStyleCnt="0"/>
      <dgm:spPr/>
    </dgm:pt>
    <dgm:pt modelId="{CEF6BDBA-5045-4708-9E85-F31098064C55}" type="pres">
      <dgm:prSet presAssocID="{1AFDDA0F-87C1-461F-A51F-DAB0F1DFB6E2}" presName="bgRect" presStyleLbl="bgShp" presStyleIdx="1" presStyleCnt="8"/>
      <dgm:spPr/>
    </dgm:pt>
    <dgm:pt modelId="{EDCF28CC-6B87-4CED-A1E5-ECCE86C5C6ED}" type="pres">
      <dgm:prSet presAssocID="{1AFDDA0F-87C1-461F-A51F-DAB0F1DFB6E2}"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992657BE-F2F0-4BB6-A173-AC4D6B18F5BB}" type="pres">
      <dgm:prSet presAssocID="{1AFDDA0F-87C1-461F-A51F-DAB0F1DFB6E2}" presName="spaceRect" presStyleCnt="0"/>
      <dgm:spPr/>
    </dgm:pt>
    <dgm:pt modelId="{5978653B-AB46-4AEE-949C-73330FCC63E3}" type="pres">
      <dgm:prSet presAssocID="{1AFDDA0F-87C1-461F-A51F-DAB0F1DFB6E2}" presName="parTx" presStyleLbl="revTx" presStyleIdx="1" presStyleCnt="8">
        <dgm:presLayoutVars>
          <dgm:chMax val="0"/>
          <dgm:chPref val="0"/>
        </dgm:presLayoutVars>
      </dgm:prSet>
      <dgm:spPr/>
    </dgm:pt>
    <dgm:pt modelId="{AF060AD5-7EB0-4F50-8CCD-4E15BE22F370}" type="pres">
      <dgm:prSet presAssocID="{F926D655-7F26-4F2E-B422-4B0FDCD11A84}" presName="sibTrans" presStyleCnt="0"/>
      <dgm:spPr/>
    </dgm:pt>
    <dgm:pt modelId="{3012CF11-EEE9-4AE4-8E69-22A504E6D1C0}" type="pres">
      <dgm:prSet presAssocID="{A9F2837C-B1F2-4737-9E34-CDC2EEFE42E9}" presName="compNode" presStyleCnt="0"/>
      <dgm:spPr/>
    </dgm:pt>
    <dgm:pt modelId="{FB7EABF6-2DA8-4FE4-979E-8E0C276E2F74}" type="pres">
      <dgm:prSet presAssocID="{A9F2837C-B1F2-4737-9E34-CDC2EEFE42E9}" presName="bgRect" presStyleLbl="bgShp" presStyleIdx="2" presStyleCnt="8"/>
      <dgm:spPr/>
    </dgm:pt>
    <dgm:pt modelId="{99198FDD-BE09-49AF-B4EA-5F641C023C2A}" type="pres">
      <dgm:prSet presAssocID="{A9F2837C-B1F2-4737-9E34-CDC2EEFE42E9}"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422288C5-994F-4D3C-B94F-CAE8E0BE53E1}" type="pres">
      <dgm:prSet presAssocID="{A9F2837C-B1F2-4737-9E34-CDC2EEFE42E9}" presName="spaceRect" presStyleCnt="0"/>
      <dgm:spPr/>
    </dgm:pt>
    <dgm:pt modelId="{16B83CA8-6A8E-411E-9F23-7E9D090FF280}" type="pres">
      <dgm:prSet presAssocID="{A9F2837C-B1F2-4737-9E34-CDC2EEFE42E9}" presName="parTx" presStyleLbl="revTx" presStyleIdx="2" presStyleCnt="8">
        <dgm:presLayoutVars>
          <dgm:chMax val="0"/>
          <dgm:chPref val="0"/>
        </dgm:presLayoutVars>
      </dgm:prSet>
      <dgm:spPr/>
    </dgm:pt>
    <dgm:pt modelId="{FAD1CB6C-FBD5-4F43-A525-8D9ADC3D0131}" type="pres">
      <dgm:prSet presAssocID="{E1611291-B14C-4E45-8058-4875859FA17C}" presName="sibTrans" presStyleCnt="0"/>
      <dgm:spPr/>
    </dgm:pt>
    <dgm:pt modelId="{2B4F354B-8FDC-4116-A64D-BD8D52A97F32}" type="pres">
      <dgm:prSet presAssocID="{EFC9A79B-3F78-4030-AD6B-39C3BE91AF7D}" presName="compNode" presStyleCnt="0"/>
      <dgm:spPr/>
    </dgm:pt>
    <dgm:pt modelId="{7A9BB028-1772-4B25-BA9B-34B1920204E3}" type="pres">
      <dgm:prSet presAssocID="{EFC9A79B-3F78-4030-AD6B-39C3BE91AF7D}" presName="bgRect" presStyleLbl="bgShp" presStyleIdx="3" presStyleCnt="8"/>
      <dgm:spPr/>
    </dgm:pt>
    <dgm:pt modelId="{1167D8C1-5579-49AD-B6D2-71619B8B933F}" type="pres">
      <dgm:prSet presAssocID="{EFC9A79B-3F78-4030-AD6B-39C3BE91AF7D}"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45CA236D-DEF9-492D-99C4-C4D244DC31BA}" type="pres">
      <dgm:prSet presAssocID="{EFC9A79B-3F78-4030-AD6B-39C3BE91AF7D}" presName="spaceRect" presStyleCnt="0"/>
      <dgm:spPr/>
    </dgm:pt>
    <dgm:pt modelId="{4124D2D1-70CD-4D92-A080-FA4B9AB589CA}" type="pres">
      <dgm:prSet presAssocID="{EFC9A79B-3F78-4030-AD6B-39C3BE91AF7D}" presName="parTx" presStyleLbl="revTx" presStyleIdx="3" presStyleCnt="8">
        <dgm:presLayoutVars>
          <dgm:chMax val="0"/>
          <dgm:chPref val="0"/>
        </dgm:presLayoutVars>
      </dgm:prSet>
      <dgm:spPr/>
    </dgm:pt>
    <dgm:pt modelId="{7EAEDA58-FCCD-4430-ACCF-45B86CF58097}" type="pres">
      <dgm:prSet presAssocID="{BD64A7A9-707B-4AC8-AAA3-C70303838524}" presName="sibTrans" presStyleCnt="0"/>
      <dgm:spPr/>
    </dgm:pt>
    <dgm:pt modelId="{C1562A6C-96C6-4009-B93C-20DE2C91AC6B}" type="pres">
      <dgm:prSet presAssocID="{E036D7F4-75C6-44E9-829A-CC886AD85298}" presName="compNode" presStyleCnt="0"/>
      <dgm:spPr/>
    </dgm:pt>
    <dgm:pt modelId="{3B45EB0B-CD93-4394-A9F8-B016818046BE}" type="pres">
      <dgm:prSet presAssocID="{E036D7F4-75C6-44E9-829A-CC886AD85298}" presName="bgRect" presStyleLbl="bgShp" presStyleIdx="4" presStyleCnt="8"/>
      <dgm:spPr/>
    </dgm:pt>
    <dgm:pt modelId="{24BC3E93-93AD-4387-A0A3-6ACB12F189A3}" type="pres">
      <dgm:prSet presAssocID="{E036D7F4-75C6-44E9-829A-CC886AD85298}"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90249E9B-D39A-4AC7-A8AB-C007597FDE72}" type="pres">
      <dgm:prSet presAssocID="{E036D7F4-75C6-44E9-829A-CC886AD85298}" presName="spaceRect" presStyleCnt="0"/>
      <dgm:spPr/>
    </dgm:pt>
    <dgm:pt modelId="{B03E9DCA-9DE0-4A9B-B215-3CB70226BCC5}" type="pres">
      <dgm:prSet presAssocID="{E036D7F4-75C6-44E9-829A-CC886AD85298}" presName="parTx" presStyleLbl="revTx" presStyleIdx="4" presStyleCnt="8">
        <dgm:presLayoutVars>
          <dgm:chMax val="0"/>
          <dgm:chPref val="0"/>
        </dgm:presLayoutVars>
      </dgm:prSet>
      <dgm:spPr/>
    </dgm:pt>
    <dgm:pt modelId="{E8165188-2D1F-4CF0-85A0-BA0E4F486795}" type="pres">
      <dgm:prSet presAssocID="{2B7F1925-C078-42E5-A451-1462C7982AFF}" presName="sibTrans" presStyleCnt="0"/>
      <dgm:spPr/>
    </dgm:pt>
    <dgm:pt modelId="{31BF7EB0-A13E-47F0-86D5-A6B0A5C84D9F}" type="pres">
      <dgm:prSet presAssocID="{459BCE66-85AD-4692-819E-A07B67773346}" presName="compNode" presStyleCnt="0"/>
      <dgm:spPr/>
    </dgm:pt>
    <dgm:pt modelId="{4EE1EFCB-FB17-4E7A-9151-D30B90D6C342}" type="pres">
      <dgm:prSet presAssocID="{459BCE66-85AD-4692-819E-A07B67773346}" presName="bgRect" presStyleLbl="bgShp" presStyleIdx="5" presStyleCnt="8"/>
      <dgm:spPr/>
    </dgm:pt>
    <dgm:pt modelId="{43727C63-8DBF-4EB2-9246-2E21725E9F39}" type="pres">
      <dgm:prSet presAssocID="{459BCE66-85AD-4692-819E-A07B67773346}"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shake"/>
        </a:ext>
      </dgm:extLst>
    </dgm:pt>
    <dgm:pt modelId="{DC6FAED2-37DD-4EA3-B53C-9157B88A3C7A}" type="pres">
      <dgm:prSet presAssocID="{459BCE66-85AD-4692-819E-A07B67773346}" presName="spaceRect" presStyleCnt="0"/>
      <dgm:spPr/>
    </dgm:pt>
    <dgm:pt modelId="{8C0E9D18-5561-467E-BD98-1630C9F92125}" type="pres">
      <dgm:prSet presAssocID="{459BCE66-85AD-4692-819E-A07B67773346}" presName="parTx" presStyleLbl="revTx" presStyleIdx="5" presStyleCnt="8">
        <dgm:presLayoutVars>
          <dgm:chMax val="0"/>
          <dgm:chPref val="0"/>
        </dgm:presLayoutVars>
      </dgm:prSet>
      <dgm:spPr/>
    </dgm:pt>
    <dgm:pt modelId="{DC0F9A83-6C00-4370-8815-8E77B50033F7}" type="pres">
      <dgm:prSet presAssocID="{685385E4-FCB2-4E84-A085-6AA9DE07080B}" presName="sibTrans" presStyleCnt="0"/>
      <dgm:spPr/>
    </dgm:pt>
    <dgm:pt modelId="{DC135748-70C8-4643-9166-8FCD5CB5A183}" type="pres">
      <dgm:prSet presAssocID="{686183C7-FFF2-4612-846A-BB9D8781B77B}" presName="compNode" presStyleCnt="0"/>
      <dgm:spPr/>
    </dgm:pt>
    <dgm:pt modelId="{A54AD5BF-DFF2-4D8F-9B29-A0C6DAAACA35}" type="pres">
      <dgm:prSet presAssocID="{686183C7-FFF2-4612-846A-BB9D8781B77B}" presName="bgRect" presStyleLbl="bgShp" presStyleIdx="6" presStyleCnt="8"/>
      <dgm:spPr/>
    </dgm:pt>
    <dgm:pt modelId="{7C85B922-0E55-4BF9-921D-7C039867BD01}" type="pres">
      <dgm:prSet presAssocID="{686183C7-FFF2-4612-846A-BB9D8781B77B}"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Joker Hat"/>
        </a:ext>
      </dgm:extLst>
    </dgm:pt>
    <dgm:pt modelId="{28D6CC1B-8609-49A2-AD6E-0351C33436DC}" type="pres">
      <dgm:prSet presAssocID="{686183C7-FFF2-4612-846A-BB9D8781B77B}" presName="spaceRect" presStyleCnt="0"/>
      <dgm:spPr/>
    </dgm:pt>
    <dgm:pt modelId="{911E61E7-3EC8-44CD-B5A4-555AE3B00F3D}" type="pres">
      <dgm:prSet presAssocID="{686183C7-FFF2-4612-846A-BB9D8781B77B}" presName="parTx" presStyleLbl="revTx" presStyleIdx="6" presStyleCnt="8">
        <dgm:presLayoutVars>
          <dgm:chMax val="0"/>
          <dgm:chPref val="0"/>
        </dgm:presLayoutVars>
      </dgm:prSet>
      <dgm:spPr/>
    </dgm:pt>
    <dgm:pt modelId="{23707956-E613-462B-B505-B1D7827A6936}" type="pres">
      <dgm:prSet presAssocID="{D78D38B6-F56F-4912-BCF9-0D83846569A8}" presName="sibTrans" presStyleCnt="0"/>
      <dgm:spPr/>
    </dgm:pt>
    <dgm:pt modelId="{3AA9F29D-9C1F-43CB-B537-D3098EF1E83D}" type="pres">
      <dgm:prSet presAssocID="{E147636C-A6B9-43E2-8D2C-37B058D72E20}" presName="compNode" presStyleCnt="0"/>
      <dgm:spPr/>
    </dgm:pt>
    <dgm:pt modelId="{12A9DFC7-2188-46E6-B409-7BBCF70D5FA7}" type="pres">
      <dgm:prSet presAssocID="{E147636C-A6B9-43E2-8D2C-37B058D72E20}" presName="bgRect" presStyleLbl="bgShp" presStyleIdx="7" presStyleCnt="8"/>
      <dgm:spPr/>
    </dgm:pt>
    <dgm:pt modelId="{319A8B10-FD8E-4A20-A9BC-AE2959BC8933}" type="pres">
      <dgm:prSet presAssocID="{E147636C-A6B9-43E2-8D2C-37B058D72E20}"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Tools"/>
        </a:ext>
      </dgm:extLst>
    </dgm:pt>
    <dgm:pt modelId="{CC7107F1-561F-4822-A93D-A61FAFAD526B}" type="pres">
      <dgm:prSet presAssocID="{E147636C-A6B9-43E2-8D2C-37B058D72E20}" presName="spaceRect" presStyleCnt="0"/>
      <dgm:spPr/>
    </dgm:pt>
    <dgm:pt modelId="{B316CA45-2DDE-450A-BE96-D880A025DAB4}" type="pres">
      <dgm:prSet presAssocID="{E147636C-A6B9-43E2-8D2C-37B058D72E20}" presName="parTx" presStyleLbl="revTx" presStyleIdx="7" presStyleCnt="8">
        <dgm:presLayoutVars>
          <dgm:chMax val="0"/>
          <dgm:chPref val="0"/>
        </dgm:presLayoutVars>
      </dgm:prSet>
      <dgm:spPr/>
    </dgm:pt>
  </dgm:ptLst>
  <dgm:cxnLst>
    <dgm:cxn modelId="{D70A7802-DBDD-463A-AF34-FBB2931ED4E5}" type="presOf" srcId="{EFC9A79B-3F78-4030-AD6B-39C3BE91AF7D}" destId="{4124D2D1-70CD-4D92-A080-FA4B9AB589CA}" srcOrd="0" destOrd="0" presId="urn:microsoft.com/office/officeart/2018/2/layout/IconVerticalSolidList"/>
    <dgm:cxn modelId="{B55E1B03-CE63-4FE2-A091-FD3745DA0452}" srcId="{A0E30F53-42D4-4EB0-A514-13EC03150A3A}" destId="{A9F2837C-B1F2-4737-9E34-CDC2EEFE42E9}" srcOrd="2" destOrd="0" parTransId="{F21DE6F5-7EDF-4B2D-8D74-F18E5EB50357}" sibTransId="{E1611291-B14C-4E45-8058-4875859FA17C}"/>
    <dgm:cxn modelId="{A4E93905-8E8A-4E63-9A14-A68FF45F81FE}" type="presOf" srcId="{A0E30F53-42D4-4EB0-A514-13EC03150A3A}" destId="{BE34F3D9-BEBF-4229-BBF1-66F9C8F137BD}" srcOrd="0" destOrd="0" presId="urn:microsoft.com/office/officeart/2018/2/layout/IconVerticalSolidList"/>
    <dgm:cxn modelId="{F6297A0E-6965-4A5B-A59D-38E7F3C511A1}" srcId="{A0E30F53-42D4-4EB0-A514-13EC03150A3A}" destId="{FD99EC8F-F7F2-4B51-BF4B-66081DE58BEC}" srcOrd="0" destOrd="0" parTransId="{4435B693-2091-4307-99EC-49AD43F18F15}" sibTransId="{464B873B-0FDC-47EE-B463-2F3FB4F0DAC0}"/>
    <dgm:cxn modelId="{45831711-94E9-4A1C-8B58-5FCBE4B89DDC}" type="presOf" srcId="{E036D7F4-75C6-44E9-829A-CC886AD85298}" destId="{B03E9DCA-9DE0-4A9B-B215-3CB70226BCC5}" srcOrd="0" destOrd="0" presId="urn:microsoft.com/office/officeart/2018/2/layout/IconVerticalSolidList"/>
    <dgm:cxn modelId="{AD11A121-07EB-4DB5-ADB7-9317F7AD163B}" type="presOf" srcId="{A9F2837C-B1F2-4737-9E34-CDC2EEFE42E9}" destId="{16B83CA8-6A8E-411E-9F23-7E9D090FF280}" srcOrd="0" destOrd="0" presId="urn:microsoft.com/office/officeart/2018/2/layout/IconVerticalSolidList"/>
    <dgm:cxn modelId="{B7399B26-1D71-47E5-87A4-D57BB9D8B4C0}" type="presOf" srcId="{FD99EC8F-F7F2-4B51-BF4B-66081DE58BEC}" destId="{83E34767-B730-44DD-A9B2-783F74461036}" srcOrd="0" destOrd="0" presId="urn:microsoft.com/office/officeart/2018/2/layout/IconVerticalSolidList"/>
    <dgm:cxn modelId="{B4AD9746-95D3-4447-BBEF-25FDC969036F}" srcId="{A0E30F53-42D4-4EB0-A514-13EC03150A3A}" destId="{E036D7F4-75C6-44E9-829A-CC886AD85298}" srcOrd="4" destOrd="0" parTransId="{91FC942F-2C5E-42F6-A236-3DF3577B22E4}" sibTransId="{2B7F1925-C078-42E5-A451-1462C7982AFF}"/>
    <dgm:cxn modelId="{6763CD4F-CCFE-4132-984E-FAFD27EC154C}" srcId="{A0E30F53-42D4-4EB0-A514-13EC03150A3A}" destId="{EFC9A79B-3F78-4030-AD6B-39C3BE91AF7D}" srcOrd="3" destOrd="0" parTransId="{0405FE2A-6906-4FE0-8B3F-4028C4EAE8C6}" sibTransId="{BD64A7A9-707B-4AC8-AAA3-C70303838524}"/>
    <dgm:cxn modelId="{B4824659-5E81-4D08-8098-A41E38064226}" type="presOf" srcId="{459BCE66-85AD-4692-819E-A07B67773346}" destId="{8C0E9D18-5561-467E-BD98-1630C9F92125}" srcOrd="0" destOrd="0" presId="urn:microsoft.com/office/officeart/2018/2/layout/IconVerticalSolidList"/>
    <dgm:cxn modelId="{B9597784-6BC2-459C-9DC5-BE19638E41EE}" type="presOf" srcId="{E147636C-A6B9-43E2-8D2C-37B058D72E20}" destId="{B316CA45-2DDE-450A-BE96-D880A025DAB4}" srcOrd="0" destOrd="0" presId="urn:microsoft.com/office/officeart/2018/2/layout/IconVerticalSolidList"/>
    <dgm:cxn modelId="{06A79B8A-D1D2-4825-A4E6-1551470546E9}" srcId="{A0E30F53-42D4-4EB0-A514-13EC03150A3A}" destId="{E147636C-A6B9-43E2-8D2C-37B058D72E20}" srcOrd="7" destOrd="0" parTransId="{24A86112-7DE9-48FB-B6D0-CE970D4A5580}" sibTransId="{BC447F24-E09D-40EB-A986-853C18583ACD}"/>
    <dgm:cxn modelId="{E250CA97-57AA-479E-B1B8-8A76B43C9247}" srcId="{A0E30F53-42D4-4EB0-A514-13EC03150A3A}" destId="{459BCE66-85AD-4692-819E-A07B67773346}" srcOrd="5" destOrd="0" parTransId="{A2D90595-046C-4975-805A-0AED6A7C3829}" sibTransId="{685385E4-FCB2-4E84-A085-6AA9DE07080B}"/>
    <dgm:cxn modelId="{032F44B4-F30C-4A66-8BD0-3D1456699B31}" srcId="{A0E30F53-42D4-4EB0-A514-13EC03150A3A}" destId="{686183C7-FFF2-4612-846A-BB9D8781B77B}" srcOrd="6" destOrd="0" parTransId="{88369822-0034-4A1B-9F56-908008DE2164}" sibTransId="{D78D38B6-F56F-4912-BCF9-0D83846569A8}"/>
    <dgm:cxn modelId="{157F68C9-5825-455E-BBDB-581C01696CD0}" type="presOf" srcId="{1AFDDA0F-87C1-461F-A51F-DAB0F1DFB6E2}" destId="{5978653B-AB46-4AEE-949C-73330FCC63E3}" srcOrd="0" destOrd="0" presId="urn:microsoft.com/office/officeart/2018/2/layout/IconVerticalSolidList"/>
    <dgm:cxn modelId="{EF48C1FA-D9E2-4417-8685-2FE868D19D50}" srcId="{A0E30F53-42D4-4EB0-A514-13EC03150A3A}" destId="{1AFDDA0F-87C1-461F-A51F-DAB0F1DFB6E2}" srcOrd="1" destOrd="0" parTransId="{E9BBD4D2-DEC9-494F-B1C0-6C1959A9FB1D}" sibTransId="{F926D655-7F26-4F2E-B422-4B0FDCD11A84}"/>
    <dgm:cxn modelId="{1DEC6CFF-400C-480F-81AA-14162C9F5352}" type="presOf" srcId="{686183C7-FFF2-4612-846A-BB9D8781B77B}" destId="{911E61E7-3EC8-44CD-B5A4-555AE3B00F3D}" srcOrd="0" destOrd="0" presId="urn:microsoft.com/office/officeart/2018/2/layout/IconVerticalSolidList"/>
    <dgm:cxn modelId="{8A822388-916B-4C68-A9AD-A845F4AD57F2}" type="presParOf" srcId="{BE34F3D9-BEBF-4229-BBF1-66F9C8F137BD}" destId="{3EA472EB-A68D-40CD-9D69-45BE968E4E5E}" srcOrd="0" destOrd="0" presId="urn:microsoft.com/office/officeart/2018/2/layout/IconVerticalSolidList"/>
    <dgm:cxn modelId="{9D66FE7D-A979-483C-A5D3-A32F3149CECC}" type="presParOf" srcId="{3EA472EB-A68D-40CD-9D69-45BE968E4E5E}" destId="{8B1CA956-672F-4B8E-A7CF-9B3EFB81645C}" srcOrd="0" destOrd="0" presId="urn:microsoft.com/office/officeart/2018/2/layout/IconVerticalSolidList"/>
    <dgm:cxn modelId="{23DF285E-7D5B-483C-95B5-0EA109F95780}" type="presParOf" srcId="{3EA472EB-A68D-40CD-9D69-45BE968E4E5E}" destId="{4E80D7C1-8480-4E46-BE12-3F7245508845}" srcOrd="1" destOrd="0" presId="urn:microsoft.com/office/officeart/2018/2/layout/IconVerticalSolidList"/>
    <dgm:cxn modelId="{1191A02E-4A04-45E9-AAF2-A4570D3F7E61}" type="presParOf" srcId="{3EA472EB-A68D-40CD-9D69-45BE968E4E5E}" destId="{CFF6D96C-D093-43EB-AAE7-C60CF1A63496}" srcOrd="2" destOrd="0" presId="urn:microsoft.com/office/officeart/2018/2/layout/IconVerticalSolidList"/>
    <dgm:cxn modelId="{EDDE06D2-F997-4935-9403-602FCAD6412D}" type="presParOf" srcId="{3EA472EB-A68D-40CD-9D69-45BE968E4E5E}" destId="{83E34767-B730-44DD-A9B2-783F74461036}" srcOrd="3" destOrd="0" presId="urn:microsoft.com/office/officeart/2018/2/layout/IconVerticalSolidList"/>
    <dgm:cxn modelId="{CCCB23DE-F587-41E3-978A-3BA2039F41F5}" type="presParOf" srcId="{BE34F3D9-BEBF-4229-BBF1-66F9C8F137BD}" destId="{D7B2BFA3-ED88-4E2F-83F8-B0720E7BBA93}" srcOrd="1" destOrd="0" presId="urn:microsoft.com/office/officeart/2018/2/layout/IconVerticalSolidList"/>
    <dgm:cxn modelId="{0F6155F9-5B56-4DFF-BC6B-FAE1B4A59599}" type="presParOf" srcId="{BE34F3D9-BEBF-4229-BBF1-66F9C8F137BD}" destId="{5440AF0F-8271-420A-9248-84E09ECD33A1}" srcOrd="2" destOrd="0" presId="urn:microsoft.com/office/officeart/2018/2/layout/IconVerticalSolidList"/>
    <dgm:cxn modelId="{8DB12E09-E766-4F6C-9B80-770047C283EC}" type="presParOf" srcId="{5440AF0F-8271-420A-9248-84E09ECD33A1}" destId="{CEF6BDBA-5045-4708-9E85-F31098064C55}" srcOrd="0" destOrd="0" presId="urn:microsoft.com/office/officeart/2018/2/layout/IconVerticalSolidList"/>
    <dgm:cxn modelId="{12AE7A28-E1B1-40C1-A0EF-DA2208A4298E}" type="presParOf" srcId="{5440AF0F-8271-420A-9248-84E09ECD33A1}" destId="{EDCF28CC-6B87-4CED-A1E5-ECCE86C5C6ED}" srcOrd="1" destOrd="0" presId="urn:microsoft.com/office/officeart/2018/2/layout/IconVerticalSolidList"/>
    <dgm:cxn modelId="{18B08578-0F4A-40F4-8A0C-9E9426537C09}" type="presParOf" srcId="{5440AF0F-8271-420A-9248-84E09ECD33A1}" destId="{992657BE-F2F0-4BB6-A173-AC4D6B18F5BB}" srcOrd="2" destOrd="0" presId="urn:microsoft.com/office/officeart/2018/2/layout/IconVerticalSolidList"/>
    <dgm:cxn modelId="{B841D35E-5750-4912-802C-17D3A8F504D8}" type="presParOf" srcId="{5440AF0F-8271-420A-9248-84E09ECD33A1}" destId="{5978653B-AB46-4AEE-949C-73330FCC63E3}" srcOrd="3" destOrd="0" presId="urn:microsoft.com/office/officeart/2018/2/layout/IconVerticalSolidList"/>
    <dgm:cxn modelId="{10BD793C-7565-487F-888A-8645FDB0320D}" type="presParOf" srcId="{BE34F3D9-BEBF-4229-BBF1-66F9C8F137BD}" destId="{AF060AD5-7EB0-4F50-8CCD-4E15BE22F370}" srcOrd="3" destOrd="0" presId="urn:microsoft.com/office/officeart/2018/2/layout/IconVerticalSolidList"/>
    <dgm:cxn modelId="{08E7C800-CEB3-4A47-914A-027DCDD1461F}" type="presParOf" srcId="{BE34F3D9-BEBF-4229-BBF1-66F9C8F137BD}" destId="{3012CF11-EEE9-4AE4-8E69-22A504E6D1C0}" srcOrd="4" destOrd="0" presId="urn:microsoft.com/office/officeart/2018/2/layout/IconVerticalSolidList"/>
    <dgm:cxn modelId="{EE64D9A9-26AD-41ED-A1E8-42A005C89978}" type="presParOf" srcId="{3012CF11-EEE9-4AE4-8E69-22A504E6D1C0}" destId="{FB7EABF6-2DA8-4FE4-979E-8E0C276E2F74}" srcOrd="0" destOrd="0" presId="urn:microsoft.com/office/officeart/2018/2/layout/IconVerticalSolidList"/>
    <dgm:cxn modelId="{2AD061EC-5E06-4B3B-A041-02F3D20BF966}" type="presParOf" srcId="{3012CF11-EEE9-4AE4-8E69-22A504E6D1C0}" destId="{99198FDD-BE09-49AF-B4EA-5F641C023C2A}" srcOrd="1" destOrd="0" presId="urn:microsoft.com/office/officeart/2018/2/layout/IconVerticalSolidList"/>
    <dgm:cxn modelId="{4A8F015F-4CE2-4517-97CE-7A4F9FEFA46E}" type="presParOf" srcId="{3012CF11-EEE9-4AE4-8E69-22A504E6D1C0}" destId="{422288C5-994F-4D3C-B94F-CAE8E0BE53E1}" srcOrd="2" destOrd="0" presId="urn:microsoft.com/office/officeart/2018/2/layout/IconVerticalSolidList"/>
    <dgm:cxn modelId="{983E06B1-A151-495D-9C9E-621132ECCBFB}" type="presParOf" srcId="{3012CF11-EEE9-4AE4-8E69-22A504E6D1C0}" destId="{16B83CA8-6A8E-411E-9F23-7E9D090FF280}" srcOrd="3" destOrd="0" presId="urn:microsoft.com/office/officeart/2018/2/layout/IconVerticalSolidList"/>
    <dgm:cxn modelId="{394A5E55-83CD-4E33-9F18-545D502206EC}" type="presParOf" srcId="{BE34F3D9-BEBF-4229-BBF1-66F9C8F137BD}" destId="{FAD1CB6C-FBD5-4F43-A525-8D9ADC3D0131}" srcOrd="5" destOrd="0" presId="urn:microsoft.com/office/officeart/2018/2/layout/IconVerticalSolidList"/>
    <dgm:cxn modelId="{A8C457B4-AC48-4482-AB32-2B7F0B0547D3}" type="presParOf" srcId="{BE34F3D9-BEBF-4229-BBF1-66F9C8F137BD}" destId="{2B4F354B-8FDC-4116-A64D-BD8D52A97F32}" srcOrd="6" destOrd="0" presId="urn:microsoft.com/office/officeart/2018/2/layout/IconVerticalSolidList"/>
    <dgm:cxn modelId="{2F5B72B5-5FEA-42C4-A336-D9B7055504F7}" type="presParOf" srcId="{2B4F354B-8FDC-4116-A64D-BD8D52A97F32}" destId="{7A9BB028-1772-4B25-BA9B-34B1920204E3}" srcOrd="0" destOrd="0" presId="urn:microsoft.com/office/officeart/2018/2/layout/IconVerticalSolidList"/>
    <dgm:cxn modelId="{7C238690-E5E5-45FB-9E47-D81313661B23}" type="presParOf" srcId="{2B4F354B-8FDC-4116-A64D-BD8D52A97F32}" destId="{1167D8C1-5579-49AD-B6D2-71619B8B933F}" srcOrd="1" destOrd="0" presId="urn:microsoft.com/office/officeart/2018/2/layout/IconVerticalSolidList"/>
    <dgm:cxn modelId="{DC7674F4-BAAC-4E89-9318-CD2ECEFD0E6F}" type="presParOf" srcId="{2B4F354B-8FDC-4116-A64D-BD8D52A97F32}" destId="{45CA236D-DEF9-492D-99C4-C4D244DC31BA}" srcOrd="2" destOrd="0" presId="urn:microsoft.com/office/officeart/2018/2/layout/IconVerticalSolidList"/>
    <dgm:cxn modelId="{FC4A3ED2-4916-4F27-92AC-A907891B8443}" type="presParOf" srcId="{2B4F354B-8FDC-4116-A64D-BD8D52A97F32}" destId="{4124D2D1-70CD-4D92-A080-FA4B9AB589CA}" srcOrd="3" destOrd="0" presId="urn:microsoft.com/office/officeart/2018/2/layout/IconVerticalSolidList"/>
    <dgm:cxn modelId="{A975CF0A-5DD7-4291-9D61-04055148A08E}" type="presParOf" srcId="{BE34F3D9-BEBF-4229-BBF1-66F9C8F137BD}" destId="{7EAEDA58-FCCD-4430-ACCF-45B86CF58097}" srcOrd="7" destOrd="0" presId="urn:microsoft.com/office/officeart/2018/2/layout/IconVerticalSolidList"/>
    <dgm:cxn modelId="{F2DA096B-D679-4653-94B8-393F7DD6DC26}" type="presParOf" srcId="{BE34F3D9-BEBF-4229-BBF1-66F9C8F137BD}" destId="{C1562A6C-96C6-4009-B93C-20DE2C91AC6B}" srcOrd="8" destOrd="0" presId="urn:microsoft.com/office/officeart/2018/2/layout/IconVerticalSolidList"/>
    <dgm:cxn modelId="{1A0359DC-97F5-43BD-9050-2A786CABB063}" type="presParOf" srcId="{C1562A6C-96C6-4009-B93C-20DE2C91AC6B}" destId="{3B45EB0B-CD93-4394-A9F8-B016818046BE}" srcOrd="0" destOrd="0" presId="urn:microsoft.com/office/officeart/2018/2/layout/IconVerticalSolidList"/>
    <dgm:cxn modelId="{309CD473-4585-40E8-B324-56E7791A0CCD}" type="presParOf" srcId="{C1562A6C-96C6-4009-B93C-20DE2C91AC6B}" destId="{24BC3E93-93AD-4387-A0A3-6ACB12F189A3}" srcOrd="1" destOrd="0" presId="urn:microsoft.com/office/officeart/2018/2/layout/IconVerticalSolidList"/>
    <dgm:cxn modelId="{30EEC958-F581-4F3F-82EB-2EE2AFE15C6C}" type="presParOf" srcId="{C1562A6C-96C6-4009-B93C-20DE2C91AC6B}" destId="{90249E9B-D39A-4AC7-A8AB-C007597FDE72}" srcOrd="2" destOrd="0" presId="urn:microsoft.com/office/officeart/2018/2/layout/IconVerticalSolidList"/>
    <dgm:cxn modelId="{C7E999CE-D554-4898-9DD7-ACC3B4E8FCDD}" type="presParOf" srcId="{C1562A6C-96C6-4009-B93C-20DE2C91AC6B}" destId="{B03E9DCA-9DE0-4A9B-B215-3CB70226BCC5}" srcOrd="3" destOrd="0" presId="urn:microsoft.com/office/officeart/2018/2/layout/IconVerticalSolidList"/>
    <dgm:cxn modelId="{A87C28DA-24C9-4D33-A35A-1DF1D6264092}" type="presParOf" srcId="{BE34F3D9-BEBF-4229-BBF1-66F9C8F137BD}" destId="{E8165188-2D1F-4CF0-85A0-BA0E4F486795}" srcOrd="9" destOrd="0" presId="urn:microsoft.com/office/officeart/2018/2/layout/IconVerticalSolidList"/>
    <dgm:cxn modelId="{3302615E-E889-4214-AA1A-9BACF1AF1E2F}" type="presParOf" srcId="{BE34F3D9-BEBF-4229-BBF1-66F9C8F137BD}" destId="{31BF7EB0-A13E-47F0-86D5-A6B0A5C84D9F}" srcOrd="10" destOrd="0" presId="urn:microsoft.com/office/officeart/2018/2/layout/IconVerticalSolidList"/>
    <dgm:cxn modelId="{6E7E6743-44B2-4727-B4A4-8977420DA59B}" type="presParOf" srcId="{31BF7EB0-A13E-47F0-86D5-A6B0A5C84D9F}" destId="{4EE1EFCB-FB17-4E7A-9151-D30B90D6C342}" srcOrd="0" destOrd="0" presId="urn:microsoft.com/office/officeart/2018/2/layout/IconVerticalSolidList"/>
    <dgm:cxn modelId="{902B19A4-19C4-4E50-A2AD-56394C853E7A}" type="presParOf" srcId="{31BF7EB0-A13E-47F0-86D5-A6B0A5C84D9F}" destId="{43727C63-8DBF-4EB2-9246-2E21725E9F39}" srcOrd="1" destOrd="0" presId="urn:microsoft.com/office/officeart/2018/2/layout/IconVerticalSolidList"/>
    <dgm:cxn modelId="{AD52AB45-A697-4A29-9C68-B67BEA5C1A61}" type="presParOf" srcId="{31BF7EB0-A13E-47F0-86D5-A6B0A5C84D9F}" destId="{DC6FAED2-37DD-4EA3-B53C-9157B88A3C7A}" srcOrd="2" destOrd="0" presId="urn:microsoft.com/office/officeart/2018/2/layout/IconVerticalSolidList"/>
    <dgm:cxn modelId="{346D6E02-3110-4CBE-AA7A-E429F4E98963}" type="presParOf" srcId="{31BF7EB0-A13E-47F0-86D5-A6B0A5C84D9F}" destId="{8C0E9D18-5561-467E-BD98-1630C9F92125}" srcOrd="3" destOrd="0" presId="urn:microsoft.com/office/officeart/2018/2/layout/IconVerticalSolidList"/>
    <dgm:cxn modelId="{73805D28-BB81-4AC9-B02C-59A15842B3FB}" type="presParOf" srcId="{BE34F3D9-BEBF-4229-BBF1-66F9C8F137BD}" destId="{DC0F9A83-6C00-4370-8815-8E77B50033F7}" srcOrd="11" destOrd="0" presId="urn:microsoft.com/office/officeart/2018/2/layout/IconVerticalSolidList"/>
    <dgm:cxn modelId="{6EBEC308-EA9C-4463-9C38-733C94F23A32}" type="presParOf" srcId="{BE34F3D9-BEBF-4229-BBF1-66F9C8F137BD}" destId="{DC135748-70C8-4643-9166-8FCD5CB5A183}" srcOrd="12" destOrd="0" presId="urn:microsoft.com/office/officeart/2018/2/layout/IconVerticalSolidList"/>
    <dgm:cxn modelId="{617C4AB5-E597-418C-8C97-9B7280C19D28}" type="presParOf" srcId="{DC135748-70C8-4643-9166-8FCD5CB5A183}" destId="{A54AD5BF-DFF2-4D8F-9B29-A0C6DAAACA35}" srcOrd="0" destOrd="0" presId="urn:microsoft.com/office/officeart/2018/2/layout/IconVerticalSolidList"/>
    <dgm:cxn modelId="{307183F1-6025-447A-AB54-7C0C99BC5CBA}" type="presParOf" srcId="{DC135748-70C8-4643-9166-8FCD5CB5A183}" destId="{7C85B922-0E55-4BF9-921D-7C039867BD01}" srcOrd="1" destOrd="0" presId="urn:microsoft.com/office/officeart/2018/2/layout/IconVerticalSolidList"/>
    <dgm:cxn modelId="{684FCD7A-4240-4A4C-89CC-BDCE8C3810AC}" type="presParOf" srcId="{DC135748-70C8-4643-9166-8FCD5CB5A183}" destId="{28D6CC1B-8609-49A2-AD6E-0351C33436DC}" srcOrd="2" destOrd="0" presId="urn:microsoft.com/office/officeart/2018/2/layout/IconVerticalSolidList"/>
    <dgm:cxn modelId="{5C6E7931-6BB9-4528-8E67-DA8D223E36D6}" type="presParOf" srcId="{DC135748-70C8-4643-9166-8FCD5CB5A183}" destId="{911E61E7-3EC8-44CD-B5A4-555AE3B00F3D}" srcOrd="3" destOrd="0" presId="urn:microsoft.com/office/officeart/2018/2/layout/IconVerticalSolidList"/>
    <dgm:cxn modelId="{2BDD5BD2-74A7-4520-950D-36477C7B3F0A}" type="presParOf" srcId="{BE34F3D9-BEBF-4229-BBF1-66F9C8F137BD}" destId="{23707956-E613-462B-B505-B1D7827A6936}" srcOrd="13" destOrd="0" presId="urn:microsoft.com/office/officeart/2018/2/layout/IconVerticalSolidList"/>
    <dgm:cxn modelId="{12E74ADD-95F9-4C54-BEAE-C0AD1635207A}" type="presParOf" srcId="{BE34F3D9-BEBF-4229-BBF1-66F9C8F137BD}" destId="{3AA9F29D-9C1F-43CB-B537-D3098EF1E83D}" srcOrd="14" destOrd="0" presId="urn:microsoft.com/office/officeart/2018/2/layout/IconVerticalSolidList"/>
    <dgm:cxn modelId="{21538937-85E1-4EC9-AE91-4139B236B497}" type="presParOf" srcId="{3AA9F29D-9C1F-43CB-B537-D3098EF1E83D}" destId="{12A9DFC7-2188-46E6-B409-7BBCF70D5FA7}" srcOrd="0" destOrd="0" presId="urn:microsoft.com/office/officeart/2018/2/layout/IconVerticalSolidList"/>
    <dgm:cxn modelId="{47C56576-1F5E-4723-8136-90C530BCC4F8}" type="presParOf" srcId="{3AA9F29D-9C1F-43CB-B537-D3098EF1E83D}" destId="{319A8B10-FD8E-4A20-A9BC-AE2959BC8933}" srcOrd="1" destOrd="0" presId="urn:microsoft.com/office/officeart/2018/2/layout/IconVerticalSolidList"/>
    <dgm:cxn modelId="{ECAE02E8-F5D5-415F-B8F0-804650365D60}" type="presParOf" srcId="{3AA9F29D-9C1F-43CB-B537-D3098EF1E83D}" destId="{CC7107F1-561F-4822-A93D-A61FAFAD526B}" srcOrd="2" destOrd="0" presId="urn:microsoft.com/office/officeart/2018/2/layout/IconVerticalSolidList"/>
    <dgm:cxn modelId="{B4F96F60-A01E-4C02-8409-D1BCAB2ECD99}" type="presParOf" srcId="{3AA9F29D-9C1F-43CB-B537-D3098EF1E83D}" destId="{B316CA45-2DDE-450A-BE96-D880A025DAB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643A5C-6221-4A9A-8FBF-418711FB7E03}"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en-US"/>
        </a:p>
      </dgm:t>
    </dgm:pt>
    <dgm:pt modelId="{572C3C92-7536-4EF5-BE34-CCDA28AF7132}">
      <dgm:prSet/>
      <dgm:spPr/>
      <dgm:t>
        <a:bodyPr/>
        <a:lstStyle/>
        <a:p>
          <a:r>
            <a:rPr lang="en-US" dirty="0"/>
            <a:t>ROUTINE:</a:t>
          </a:r>
        </a:p>
      </dgm:t>
    </dgm:pt>
    <dgm:pt modelId="{5F7E443C-34D3-4B71-A839-090445EB9CDA}" type="parTrans" cxnId="{C4E4F06E-2D6F-4B04-BD42-E15667E85BF1}">
      <dgm:prSet/>
      <dgm:spPr/>
      <dgm:t>
        <a:bodyPr/>
        <a:lstStyle/>
        <a:p>
          <a:endParaRPr lang="en-US"/>
        </a:p>
      </dgm:t>
    </dgm:pt>
    <dgm:pt modelId="{AF6169E1-35FF-4DFC-87B0-D4B42C2E77C6}" type="sibTrans" cxnId="{C4E4F06E-2D6F-4B04-BD42-E15667E85BF1}">
      <dgm:prSet/>
      <dgm:spPr/>
      <dgm:t>
        <a:bodyPr/>
        <a:lstStyle/>
        <a:p>
          <a:endParaRPr lang="en-US"/>
        </a:p>
      </dgm:t>
    </dgm:pt>
    <dgm:pt modelId="{1D413B42-CCDB-4247-8F10-6562945C492C}">
      <dgm:prSet/>
      <dgm:spPr/>
      <dgm:t>
        <a:bodyPr/>
        <a:lstStyle/>
        <a:p>
          <a:r>
            <a:rPr lang="en-US"/>
            <a:t>Recites the Claim Or Defence</a:t>
          </a:r>
        </a:p>
      </dgm:t>
    </dgm:pt>
    <dgm:pt modelId="{409F932E-6882-4021-904F-727CBBD1AEFD}" type="parTrans" cxnId="{9B2697E2-7FA1-4BDA-ABCE-8A6CEA2F549B}">
      <dgm:prSet/>
      <dgm:spPr/>
      <dgm:t>
        <a:bodyPr/>
        <a:lstStyle/>
        <a:p>
          <a:endParaRPr lang="en-US"/>
        </a:p>
      </dgm:t>
    </dgm:pt>
    <dgm:pt modelId="{4B57E50F-8F77-43AA-92A9-555FF9A9A1E1}" type="sibTrans" cxnId="{9B2697E2-7FA1-4BDA-ABCE-8A6CEA2F549B}">
      <dgm:prSet/>
      <dgm:spPr/>
      <dgm:t>
        <a:bodyPr/>
        <a:lstStyle/>
        <a:p>
          <a:endParaRPr lang="en-US"/>
        </a:p>
      </dgm:t>
    </dgm:pt>
    <dgm:pt modelId="{72B018FF-7024-49DF-ADA0-889C85414567}">
      <dgm:prSet/>
      <dgm:spPr/>
      <dgm:t>
        <a:bodyPr/>
        <a:lstStyle/>
        <a:p>
          <a:r>
            <a:rPr lang="en-US"/>
            <a:t>No concessions</a:t>
          </a:r>
        </a:p>
      </dgm:t>
    </dgm:pt>
    <dgm:pt modelId="{60A1EED9-1717-4FBB-B5CA-407E9C331B90}" type="parTrans" cxnId="{99B2B87E-7A65-47F7-A2A5-1BA9EC5A986A}">
      <dgm:prSet/>
      <dgm:spPr/>
      <dgm:t>
        <a:bodyPr/>
        <a:lstStyle/>
        <a:p>
          <a:endParaRPr lang="en-US"/>
        </a:p>
      </dgm:t>
    </dgm:pt>
    <dgm:pt modelId="{AE568972-09D5-423A-8D73-A436BF8AED8F}" type="sibTrans" cxnId="{99B2B87E-7A65-47F7-A2A5-1BA9EC5A986A}">
      <dgm:prSet/>
      <dgm:spPr/>
      <dgm:t>
        <a:bodyPr/>
        <a:lstStyle/>
        <a:p>
          <a:endParaRPr lang="en-US"/>
        </a:p>
      </dgm:t>
    </dgm:pt>
    <dgm:pt modelId="{0AE8AFB6-3D34-4DB4-BBF6-A461F0477430}">
      <dgm:prSet/>
      <dgm:spPr/>
      <dgm:t>
        <a:bodyPr/>
        <a:lstStyle/>
        <a:p>
          <a:r>
            <a:rPr lang="en-US"/>
            <a:t>IMPROVED:</a:t>
          </a:r>
        </a:p>
      </dgm:t>
    </dgm:pt>
    <dgm:pt modelId="{3A37892F-0DA8-4647-AEEA-87B1DD3115B8}" type="parTrans" cxnId="{D4331B5C-367E-4D5B-88B2-BDE7007BD000}">
      <dgm:prSet/>
      <dgm:spPr/>
      <dgm:t>
        <a:bodyPr/>
        <a:lstStyle/>
        <a:p>
          <a:endParaRPr lang="en-US"/>
        </a:p>
      </dgm:t>
    </dgm:pt>
    <dgm:pt modelId="{852780C1-D55D-4038-A13A-BBE25D292571}" type="sibTrans" cxnId="{D4331B5C-367E-4D5B-88B2-BDE7007BD000}">
      <dgm:prSet/>
      <dgm:spPr/>
      <dgm:t>
        <a:bodyPr/>
        <a:lstStyle/>
        <a:p>
          <a:endParaRPr lang="en-US"/>
        </a:p>
      </dgm:t>
    </dgm:pt>
    <dgm:pt modelId="{E4808ED3-AC86-46C8-8255-3916FABE9426}">
      <dgm:prSet/>
      <dgm:spPr/>
      <dgm:t>
        <a:bodyPr/>
        <a:lstStyle/>
        <a:p>
          <a:r>
            <a:rPr lang="en-US"/>
            <a:t>Assume the parties and mediator know the claim and defence</a:t>
          </a:r>
        </a:p>
      </dgm:t>
    </dgm:pt>
    <dgm:pt modelId="{A4499B0A-459B-42F7-940F-131F308ED6E9}" type="parTrans" cxnId="{A4C6993E-BB77-47ED-BF77-E5D0E2041915}">
      <dgm:prSet/>
      <dgm:spPr/>
      <dgm:t>
        <a:bodyPr/>
        <a:lstStyle/>
        <a:p>
          <a:endParaRPr lang="en-US"/>
        </a:p>
      </dgm:t>
    </dgm:pt>
    <dgm:pt modelId="{FA92FBF6-BD6A-47FA-8DBE-4A4627F44809}" type="sibTrans" cxnId="{A4C6993E-BB77-47ED-BF77-E5D0E2041915}">
      <dgm:prSet/>
      <dgm:spPr/>
      <dgm:t>
        <a:bodyPr/>
        <a:lstStyle/>
        <a:p>
          <a:endParaRPr lang="en-US"/>
        </a:p>
      </dgm:t>
    </dgm:pt>
    <dgm:pt modelId="{AC218879-CE58-4606-BE5B-52E1AC1EA140}">
      <dgm:prSet/>
      <dgm:spPr/>
      <dgm:t>
        <a:bodyPr/>
        <a:lstStyle/>
        <a:p>
          <a:r>
            <a:rPr lang="en-US"/>
            <a:t>Focus on the three or four points on which the dispute turns, to emphasize risk</a:t>
          </a:r>
        </a:p>
      </dgm:t>
    </dgm:pt>
    <dgm:pt modelId="{73663CE9-5D01-455A-B95A-E6C61B9B6399}" type="parTrans" cxnId="{323B76EB-2C0E-4A32-8AD9-97CFE03A8EB8}">
      <dgm:prSet/>
      <dgm:spPr/>
      <dgm:t>
        <a:bodyPr/>
        <a:lstStyle/>
        <a:p>
          <a:endParaRPr lang="en-US"/>
        </a:p>
      </dgm:t>
    </dgm:pt>
    <dgm:pt modelId="{A3A0D4D5-7A83-498D-9881-F8949E48C611}" type="sibTrans" cxnId="{323B76EB-2C0E-4A32-8AD9-97CFE03A8EB8}">
      <dgm:prSet/>
      <dgm:spPr/>
      <dgm:t>
        <a:bodyPr/>
        <a:lstStyle/>
        <a:p>
          <a:endParaRPr lang="en-US"/>
        </a:p>
      </dgm:t>
    </dgm:pt>
    <dgm:pt modelId="{E9FCDCA9-E4BA-489F-A2E4-89BFA9ABB81D}">
      <dgm:prSet/>
      <dgm:spPr/>
      <dgm:t>
        <a:bodyPr/>
        <a:lstStyle/>
        <a:p>
          <a:r>
            <a:rPr lang="en-US"/>
            <a:t>Make realistic assessments:  constructive approach</a:t>
          </a:r>
        </a:p>
      </dgm:t>
    </dgm:pt>
    <dgm:pt modelId="{5A267B42-7B54-4CA1-BC4A-E05B645E9471}" type="parTrans" cxnId="{CA12E688-803B-4814-8714-33EB8C507AA8}">
      <dgm:prSet/>
      <dgm:spPr/>
      <dgm:t>
        <a:bodyPr/>
        <a:lstStyle/>
        <a:p>
          <a:endParaRPr lang="en-US"/>
        </a:p>
      </dgm:t>
    </dgm:pt>
    <dgm:pt modelId="{5D8808B4-24AD-4AF5-9ACA-212996C900C0}" type="sibTrans" cxnId="{CA12E688-803B-4814-8714-33EB8C507AA8}">
      <dgm:prSet/>
      <dgm:spPr/>
      <dgm:t>
        <a:bodyPr/>
        <a:lstStyle/>
        <a:p>
          <a:endParaRPr lang="en-US"/>
        </a:p>
      </dgm:t>
    </dgm:pt>
    <dgm:pt modelId="{1500B8F9-D7EB-9248-AAF8-248675B090DC}" type="pres">
      <dgm:prSet presAssocID="{50643A5C-6221-4A9A-8FBF-418711FB7E03}" presName="Name0" presStyleCnt="0">
        <dgm:presLayoutVars>
          <dgm:dir/>
          <dgm:animLvl val="lvl"/>
          <dgm:resizeHandles val="exact"/>
        </dgm:presLayoutVars>
      </dgm:prSet>
      <dgm:spPr/>
    </dgm:pt>
    <dgm:pt modelId="{48DFA71F-7343-D74D-9AD0-F392E39E67C8}" type="pres">
      <dgm:prSet presAssocID="{572C3C92-7536-4EF5-BE34-CCDA28AF7132}" presName="linNode" presStyleCnt="0"/>
      <dgm:spPr/>
    </dgm:pt>
    <dgm:pt modelId="{144C66A1-851A-D841-ABFC-166769E87E81}" type="pres">
      <dgm:prSet presAssocID="{572C3C92-7536-4EF5-BE34-CCDA28AF7132}" presName="parentText" presStyleLbl="node1" presStyleIdx="0" presStyleCnt="2">
        <dgm:presLayoutVars>
          <dgm:chMax val="1"/>
          <dgm:bulletEnabled val="1"/>
        </dgm:presLayoutVars>
      </dgm:prSet>
      <dgm:spPr/>
    </dgm:pt>
    <dgm:pt modelId="{67FE1166-E389-D247-8EA7-3C3BA47A032C}" type="pres">
      <dgm:prSet presAssocID="{572C3C92-7536-4EF5-BE34-CCDA28AF7132}" presName="descendantText" presStyleLbl="alignAccFollowNode1" presStyleIdx="0" presStyleCnt="2">
        <dgm:presLayoutVars>
          <dgm:bulletEnabled val="1"/>
        </dgm:presLayoutVars>
      </dgm:prSet>
      <dgm:spPr/>
    </dgm:pt>
    <dgm:pt modelId="{92AB9C3F-5302-2E4B-98C9-94295A723448}" type="pres">
      <dgm:prSet presAssocID="{AF6169E1-35FF-4DFC-87B0-D4B42C2E77C6}" presName="sp" presStyleCnt="0"/>
      <dgm:spPr/>
    </dgm:pt>
    <dgm:pt modelId="{2F19B620-57E0-644E-B9C8-7B7C46C52D3F}" type="pres">
      <dgm:prSet presAssocID="{0AE8AFB6-3D34-4DB4-BBF6-A461F0477430}" presName="linNode" presStyleCnt="0"/>
      <dgm:spPr/>
    </dgm:pt>
    <dgm:pt modelId="{10E0996F-5925-CF4C-8409-0A61DF9C5994}" type="pres">
      <dgm:prSet presAssocID="{0AE8AFB6-3D34-4DB4-BBF6-A461F0477430}" presName="parentText" presStyleLbl="node1" presStyleIdx="1" presStyleCnt="2">
        <dgm:presLayoutVars>
          <dgm:chMax val="1"/>
          <dgm:bulletEnabled val="1"/>
        </dgm:presLayoutVars>
      </dgm:prSet>
      <dgm:spPr/>
    </dgm:pt>
    <dgm:pt modelId="{3A691571-34EC-2B46-95A9-192950516173}" type="pres">
      <dgm:prSet presAssocID="{0AE8AFB6-3D34-4DB4-BBF6-A461F0477430}" presName="descendantText" presStyleLbl="alignAccFollowNode1" presStyleIdx="1" presStyleCnt="2">
        <dgm:presLayoutVars>
          <dgm:bulletEnabled val="1"/>
        </dgm:presLayoutVars>
      </dgm:prSet>
      <dgm:spPr/>
    </dgm:pt>
  </dgm:ptLst>
  <dgm:cxnLst>
    <dgm:cxn modelId="{A0696606-888F-BE4B-BDA4-3B583A3CF098}" type="presOf" srcId="{50643A5C-6221-4A9A-8FBF-418711FB7E03}" destId="{1500B8F9-D7EB-9248-AAF8-248675B090DC}" srcOrd="0" destOrd="0" presId="urn:microsoft.com/office/officeart/2005/8/layout/vList5"/>
    <dgm:cxn modelId="{64C6A508-4F7D-5E42-81B4-C0E1958EAF4C}" type="presOf" srcId="{AC218879-CE58-4606-BE5B-52E1AC1EA140}" destId="{3A691571-34EC-2B46-95A9-192950516173}" srcOrd="0" destOrd="1" presId="urn:microsoft.com/office/officeart/2005/8/layout/vList5"/>
    <dgm:cxn modelId="{A89DD131-585F-E44B-9297-28808941F599}" type="presOf" srcId="{E4808ED3-AC86-46C8-8255-3916FABE9426}" destId="{3A691571-34EC-2B46-95A9-192950516173}" srcOrd="0" destOrd="0" presId="urn:microsoft.com/office/officeart/2005/8/layout/vList5"/>
    <dgm:cxn modelId="{3390AB33-ADAD-C244-B653-6F6F5DE7476B}" type="presOf" srcId="{72B018FF-7024-49DF-ADA0-889C85414567}" destId="{67FE1166-E389-D247-8EA7-3C3BA47A032C}" srcOrd="0" destOrd="1" presId="urn:microsoft.com/office/officeart/2005/8/layout/vList5"/>
    <dgm:cxn modelId="{A4C6993E-BB77-47ED-BF77-E5D0E2041915}" srcId="{0AE8AFB6-3D34-4DB4-BBF6-A461F0477430}" destId="{E4808ED3-AC86-46C8-8255-3916FABE9426}" srcOrd="0" destOrd="0" parTransId="{A4499B0A-459B-42F7-940F-131F308ED6E9}" sibTransId="{FA92FBF6-BD6A-47FA-8DBE-4A4627F44809}"/>
    <dgm:cxn modelId="{CF271459-634E-B241-9EB7-523B40182268}" type="presOf" srcId="{0AE8AFB6-3D34-4DB4-BBF6-A461F0477430}" destId="{10E0996F-5925-CF4C-8409-0A61DF9C5994}" srcOrd="0" destOrd="0" presId="urn:microsoft.com/office/officeart/2005/8/layout/vList5"/>
    <dgm:cxn modelId="{D4331B5C-367E-4D5B-88B2-BDE7007BD000}" srcId="{50643A5C-6221-4A9A-8FBF-418711FB7E03}" destId="{0AE8AFB6-3D34-4DB4-BBF6-A461F0477430}" srcOrd="1" destOrd="0" parTransId="{3A37892F-0DA8-4647-AEEA-87B1DD3115B8}" sibTransId="{852780C1-D55D-4038-A13A-BBE25D292571}"/>
    <dgm:cxn modelId="{EC22656D-5E26-074E-9090-26A5BADAE5CE}" type="presOf" srcId="{E9FCDCA9-E4BA-489F-A2E4-89BFA9ABB81D}" destId="{3A691571-34EC-2B46-95A9-192950516173}" srcOrd="0" destOrd="2" presId="urn:microsoft.com/office/officeart/2005/8/layout/vList5"/>
    <dgm:cxn modelId="{C4E4F06E-2D6F-4B04-BD42-E15667E85BF1}" srcId="{50643A5C-6221-4A9A-8FBF-418711FB7E03}" destId="{572C3C92-7536-4EF5-BE34-CCDA28AF7132}" srcOrd="0" destOrd="0" parTransId="{5F7E443C-34D3-4B71-A839-090445EB9CDA}" sibTransId="{AF6169E1-35FF-4DFC-87B0-D4B42C2E77C6}"/>
    <dgm:cxn modelId="{99B2B87E-7A65-47F7-A2A5-1BA9EC5A986A}" srcId="{572C3C92-7536-4EF5-BE34-CCDA28AF7132}" destId="{72B018FF-7024-49DF-ADA0-889C85414567}" srcOrd="1" destOrd="0" parTransId="{60A1EED9-1717-4FBB-B5CA-407E9C331B90}" sibTransId="{AE568972-09D5-423A-8D73-A436BF8AED8F}"/>
    <dgm:cxn modelId="{92BEBC82-FE2C-8143-A1E6-37BA4317A4C0}" type="presOf" srcId="{572C3C92-7536-4EF5-BE34-CCDA28AF7132}" destId="{144C66A1-851A-D841-ABFC-166769E87E81}" srcOrd="0" destOrd="0" presId="urn:microsoft.com/office/officeart/2005/8/layout/vList5"/>
    <dgm:cxn modelId="{CA12E688-803B-4814-8714-33EB8C507AA8}" srcId="{0AE8AFB6-3D34-4DB4-BBF6-A461F0477430}" destId="{E9FCDCA9-E4BA-489F-A2E4-89BFA9ABB81D}" srcOrd="2" destOrd="0" parTransId="{5A267B42-7B54-4CA1-BC4A-E05B645E9471}" sibTransId="{5D8808B4-24AD-4AF5-9ACA-212996C900C0}"/>
    <dgm:cxn modelId="{A79C18B6-9148-2045-9D32-4416C99F6327}" type="presOf" srcId="{1D413B42-CCDB-4247-8F10-6562945C492C}" destId="{67FE1166-E389-D247-8EA7-3C3BA47A032C}" srcOrd="0" destOrd="0" presId="urn:microsoft.com/office/officeart/2005/8/layout/vList5"/>
    <dgm:cxn modelId="{9B2697E2-7FA1-4BDA-ABCE-8A6CEA2F549B}" srcId="{572C3C92-7536-4EF5-BE34-CCDA28AF7132}" destId="{1D413B42-CCDB-4247-8F10-6562945C492C}" srcOrd="0" destOrd="0" parTransId="{409F932E-6882-4021-904F-727CBBD1AEFD}" sibTransId="{4B57E50F-8F77-43AA-92A9-555FF9A9A1E1}"/>
    <dgm:cxn modelId="{323B76EB-2C0E-4A32-8AD9-97CFE03A8EB8}" srcId="{0AE8AFB6-3D34-4DB4-BBF6-A461F0477430}" destId="{AC218879-CE58-4606-BE5B-52E1AC1EA140}" srcOrd="1" destOrd="0" parTransId="{73663CE9-5D01-455A-B95A-E6C61B9B6399}" sibTransId="{A3A0D4D5-7A83-498D-9881-F8949E48C611}"/>
    <dgm:cxn modelId="{31EB0CB4-9614-9945-8B6F-DC0BFD1D8957}" type="presParOf" srcId="{1500B8F9-D7EB-9248-AAF8-248675B090DC}" destId="{48DFA71F-7343-D74D-9AD0-F392E39E67C8}" srcOrd="0" destOrd="0" presId="urn:microsoft.com/office/officeart/2005/8/layout/vList5"/>
    <dgm:cxn modelId="{DFFDC871-BFEB-6B49-BB33-63912232B4ED}" type="presParOf" srcId="{48DFA71F-7343-D74D-9AD0-F392E39E67C8}" destId="{144C66A1-851A-D841-ABFC-166769E87E81}" srcOrd="0" destOrd="0" presId="urn:microsoft.com/office/officeart/2005/8/layout/vList5"/>
    <dgm:cxn modelId="{16020DAB-8747-B049-8D18-4A352DD809CE}" type="presParOf" srcId="{48DFA71F-7343-D74D-9AD0-F392E39E67C8}" destId="{67FE1166-E389-D247-8EA7-3C3BA47A032C}" srcOrd="1" destOrd="0" presId="urn:microsoft.com/office/officeart/2005/8/layout/vList5"/>
    <dgm:cxn modelId="{BB530C2D-6CCC-FF4A-BAD3-2D45D9D4DF23}" type="presParOf" srcId="{1500B8F9-D7EB-9248-AAF8-248675B090DC}" destId="{92AB9C3F-5302-2E4B-98C9-94295A723448}" srcOrd="1" destOrd="0" presId="urn:microsoft.com/office/officeart/2005/8/layout/vList5"/>
    <dgm:cxn modelId="{85089DE5-165C-D345-B9CE-5716EC80D727}" type="presParOf" srcId="{1500B8F9-D7EB-9248-AAF8-248675B090DC}" destId="{2F19B620-57E0-644E-B9C8-7B7C46C52D3F}" srcOrd="2" destOrd="0" presId="urn:microsoft.com/office/officeart/2005/8/layout/vList5"/>
    <dgm:cxn modelId="{805D3BCE-F6B0-0E4C-9478-DEA2763E37A4}" type="presParOf" srcId="{2F19B620-57E0-644E-B9C8-7B7C46C52D3F}" destId="{10E0996F-5925-CF4C-8409-0A61DF9C5994}" srcOrd="0" destOrd="0" presId="urn:microsoft.com/office/officeart/2005/8/layout/vList5"/>
    <dgm:cxn modelId="{68CCCAD9-77A1-424A-A83C-67D0BE35FDD4}" type="presParOf" srcId="{2F19B620-57E0-644E-B9C8-7B7C46C52D3F}" destId="{3A691571-34EC-2B46-95A9-19295051617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E148B9-F81E-40A8-AFA1-91AA7FAFCEE4}"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6BD5B19E-789D-4DF6-B135-BE004FCD8FAB}">
      <dgm:prSet/>
      <dgm:spPr/>
      <dgm:t>
        <a:bodyPr/>
        <a:lstStyle/>
        <a:p>
          <a:r>
            <a:rPr lang="en-US"/>
            <a:t>Best alternative to not agreeing:  “BATNA”</a:t>
          </a:r>
        </a:p>
      </dgm:t>
    </dgm:pt>
    <dgm:pt modelId="{DCDA439D-4FB2-43EC-BEF5-9B8F4B02B8A0}" type="parTrans" cxnId="{4BFDC968-7F48-4DEC-9A85-3CE068376CB1}">
      <dgm:prSet/>
      <dgm:spPr/>
      <dgm:t>
        <a:bodyPr/>
        <a:lstStyle/>
        <a:p>
          <a:endParaRPr lang="en-US"/>
        </a:p>
      </dgm:t>
    </dgm:pt>
    <dgm:pt modelId="{539BDFA8-83AF-40F0-93DE-EADF04CFE09C}" type="sibTrans" cxnId="{4BFDC968-7F48-4DEC-9A85-3CE068376CB1}">
      <dgm:prSet/>
      <dgm:spPr/>
      <dgm:t>
        <a:bodyPr/>
        <a:lstStyle/>
        <a:p>
          <a:endParaRPr lang="en-US"/>
        </a:p>
      </dgm:t>
    </dgm:pt>
    <dgm:pt modelId="{B8635E55-D2D7-4ACF-989A-1178BFF6ED41}">
      <dgm:prSet/>
      <dgm:spPr>
        <a:solidFill>
          <a:srgbClr val="92D050"/>
        </a:solidFill>
      </dgm:spPr>
      <dgm:t>
        <a:bodyPr/>
        <a:lstStyle/>
        <a:p>
          <a:r>
            <a:rPr lang="en-US"/>
            <a:t>Analyze the alternatives to settling:  know your “BATNA” and that of your opponent</a:t>
          </a:r>
        </a:p>
      </dgm:t>
    </dgm:pt>
    <dgm:pt modelId="{39A536D6-AD9C-4723-8CB5-29D237AAA8EE}" type="parTrans" cxnId="{6E238082-1747-466D-B000-FC47207804BE}">
      <dgm:prSet/>
      <dgm:spPr/>
      <dgm:t>
        <a:bodyPr/>
        <a:lstStyle/>
        <a:p>
          <a:endParaRPr lang="en-US"/>
        </a:p>
      </dgm:t>
    </dgm:pt>
    <dgm:pt modelId="{8E013D4C-93C1-46BC-9FFF-1AC994899A86}" type="sibTrans" cxnId="{6E238082-1747-466D-B000-FC47207804BE}">
      <dgm:prSet/>
      <dgm:spPr/>
      <dgm:t>
        <a:bodyPr/>
        <a:lstStyle/>
        <a:p>
          <a:endParaRPr lang="en-US"/>
        </a:p>
      </dgm:t>
    </dgm:pt>
    <dgm:pt modelId="{C2F3E1AB-1E5E-467D-B74F-2491F77E8778}">
      <dgm:prSet/>
      <dgm:spPr>
        <a:solidFill>
          <a:schemeClr val="accent5"/>
        </a:solidFill>
      </dgm:spPr>
      <dgm:t>
        <a:bodyPr/>
        <a:lstStyle/>
        <a:p>
          <a:r>
            <a:rPr lang="en-US" dirty="0"/>
            <a:t>Why is it in your opponent's interest to settle?  Constructive approach</a:t>
          </a:r>
        </a:p>
      </dgm:t>
    </dgm:pt>
    <dgm:pt modelId="{89E652F3-B45E-4EE9-BDF5-1E7BE1FC3FC5}" type="parTrans" cxnId="{6D810012-1041-4F83-A246-3CFEBE1CC058}">
      <dgm:prSet/>
      <dgm:spPr/>
      <dgm:t>
        <a:bodyPr/>
        <a:lstStyle/>
        <a:p>
          <a:endParaRPr lang="en-US"/>
        </a:p>
      </dgm:t>
    </dgm:pt>
    <dgm:pt modelId="{FFF93A80-1AB4-47B7-BE80-801563440F94}" type="sibTrans" cxnId="{6D810012-1041-4F83-A246-3CFEBE1CC058}">
      <dgm:prSet/>
      <dgm:spPr/>
      <dgm:t>
        <a:bodyPr/>
        <a:lstStyle/>
        <a:p>
          <a:endParaRPr lang="en-US"/>
        </a:p>
      </dgm:t>
    </dgm:pt>
    <dgm:pt modelId="{44A187EC-3ACD-48E5-AF46-53E53C5E0B8D}">
      <dgm:prSet/>
      <dgm:spPr/>
      <dgm:t>
        <a:bodyPr/>
        <a:lstStyle/>
        <a:p>
          <a:r>
            <a:rPr lang="en-US"/>
            <a:t>Set out the full costs of going to trial:</a:t>
          </a:r>
        </a:p>
      </dgm:t>
    </dgm:pt>
    <dgm:pt modelId="{3DA52235-F369-4B11-B1A1-856C631F54B3}" type="parTrans" cxnId="{3BD1E268-93CF-42B7-9A12-DC14AAA539D1}">
      <dgm:prSet/>
      <dgm:spPr/>
      <dgm:t>
        <a:bodyPr/>
        <a:lstStyle/>
        <a:p>
          <a:endParaRPr lang="en-US"/>
        </a:p>
      </dgm:t>
    </dgm:pt>
    <dgm:pt modelId="{93CC79C8-A411-4C17-8BFD-B72E02E9C5C3}" type="sibTrans" cxnId="{3BD1E268-93CF-42B7-9A12-DC14AAA539D1}">
      <dgm:prSet/>
      <dgm:spPr/>
      <dgm:t>
        <a:bodyPr/>
        <a:lstStyle/>
        <a:p>
          <a:endParaRPr lang="en-US"/>
        </a:p>
      </dgm:t>
    </dgm:pt>
    <dgm:pt modelId="{51B94F8F-C7D4-4706-BA1D-F844C3426032}">
      <dgm:prSet/>
      <dgm:spPr/>
      <dgm:t>
        <a:bodyPr/>
        <a:lstStyle/>
        <a:p>
          <a:r>
            <a:rPr lang="en-US"/>
            <a:t>interest and legals</a:t>
          </a:r>
        </a:p>
      </dgm:t>
    </dgm:pt>
    <dgm:pt modelId="{59A10F38-F396-416C-8EB0-6F576B366FA5}" type="parTrans" cxnId="{2202304C-786F-433F-BF96-2249805F0CAE}">
      <dgm:prSet/>
      <dgm:spPr/>
      <dgm:t>
        <a:bodyPr/>
        <a:lstStyle/>
        <a:p>
          <a:endParaRPr lang="en-US"/>
        </a:p>
      </dgm:t>
    </dgm:pt>
    <dgm:pt modelId="{108FAE04-C15D-42C3-95CF-0D7C325B6CA0}" type="sibTrans" cxnId="{2202304C-786F-433F-BF96-2249805F0CAE}">
      <dgm:prSet/>
      <dgm:spPr/>
      <dgm:t>
        <a:bodyPr/>
        <a:lstStyle/>
        <a:p>
          <a:endParaRPr lang="en-US"/>
        </a:p>
      </dgm:t>
    </dgm:pt>
    <dgm:pt modelId="{C1373653-26BA-4902-BA15-23A15C5358B2}">
      <dgm:prSet/>
      <dgm:spPr/>
      <dgm:t>
        <a:bodyPr/>
        <a:lstStyle/>
        <a:p>
          <a:r>
            <a:rPr lang="en-US"/>
            <a:t>Time, better spent elsewhere</a:t>
          </a:r>
        </a:p>
      </dgm:t>
    </dgm:pt>
    <dgm:pt modelId="{1842EAE4-639C-4217-B0EB-3622B5AB0287}" type="parTrans" cxnId="{E3FD0BD2-9979-4245-BE90-14B063BAE637}">
      <dgm:prSet/>
      <dgm:spPr/>
      <dgm:t>
        <a:bodyPr/>
        <a:lstStyle/>
        <a:p>
          <a:endParaRPr lang="en-US"/>
        </a:p>
      </dgm:t>
    </dgm:pt>
    <dgm:pt modelId="{CFE3E76A-2019-40D3-85B9-42C75553A886}" type="sibTrans" cxnId="{E3FD0BD2-9979-4245-BE90-14B063BAE637}">
      <dgm:prSet/>
      <dgm:spPr/>
      <dgm:t>
        <a:bodyPr/>
        <a:lstStyle/>
        <a:p>
          <a:endParaRPr lang="en-US"/>
        </a:p>
      </dgm:t>
    </dgm:pt>
    <dgm:pt modelId="{185483C9-0843-42E4-AD29-3AD3C4CC093F}">
      <dgm:prSet/>
      <dgm:spPr/>
      <dgm:t>
        <a:bodyPr/>
        <a:lstStyle/>
        <a:p>
          <a:r>
            <a:rPr lang="en-US"/>
            <a:t>Stress</a:t>
          </a:r>
        </a:p>
      </dgm:t>
    </dgm:pt>
    <dgm:pt modelId="{6FC2E87D-4ADA-4584-8AE9-8100262DEE33}" type="parTrans" cxnId="{901F0DEA-51F1-4B11-870B-40D6CA0F3B1F}">
      <dgm:prSet/>
      <dgm:spPr/>
      <dgm:t>
        <a:bodyPr/>
        <a:lstStyle/>
        <a:p>
          <a:endParaRPr lang="en-US"/>
        </a:p>
      </dgm:t>
    </dgm:pt>
    <dgm:pt modelId="{BCB4F09B-11A4-4B13-8AB0-39F995EC2AD1}" type="sibTrans" cxnId="{901F0DEA-51F1-4B11-870B-40D6CA0F3B1F}">
      <dgm:prSet/>
      <dgm:spPr/>
      <dgm:t>
        <a:bodyPr/>
        <a:lstStyle/>
        <a:p>
          <a:endParaRPr lang="en-US"/>
        </a:p>
      </dgm:t>
    </dgm:pt>
    <dgm:pt modelId="{9A8D2363-F45F-4AAA-A966-4A349AC4C6B2}">
      <dgm:prSet/>
      <dgm:spPr/>
      <dgm:t>
        <a:bodyPr/>
        <a:lstStyle/>
        <a:p>
          <a:r>
            <a:rPr lang="en-US"/>
            <a:t>Reputation risk</a:t>
          </a:r>
        </a:p>
      </dgm:t>
    </dgm:pt>
    <dgm:pt modelId="{68ABCF44-0F12-4C4F-863C-F4A0595BD639}" type="parTrans" cxnId="{0598A5AA-9265-4B81-AF86-33DBE78543A5}">
      <dgm:prSet/>
      <dgm:spPr/>
      <dgm:t>
        <a:bodyPr/>
        <a:lstStyle/>
        <a:p>
          <a:endParaRPr lang="en-US"/>
        </a:p>
      </dgm:t>
    </dgm:pt>
    <dgm:pt modelId="{9EFCF603-8D04-4F9D-82C1-A0557CD6500D}" type="sibTrans" cxnId="{0598A5AA-9265-4B81-AF86-33DBE78543A5}">
      <dgm:prSet/>
      <dgm:spPr/>
      <dgm:t>
        <a:bodyPr/>
        <a:lstStyle/>
        <a:p>
          <a:endParaRPr lang="en-US"/>
        </a:p>
      </dgm:t>
    </dgm:pt>
    <dgm:pt modelId="{8AC3B211-124F-FD45-B3E9-D29CE5C437FE}" type="pres">
      <dgm:prSet presAssocID="{62E148B9-F81E-40A8-AFA1-91AA7FAFCEE4}" presName="Name0" presStyleCnt="0">
        <dgm:presLayoutVars>
          <dgm:dir/>
          <dgm:animLvl val="lvl"/>
          <dgm:resizeHandles val="exact"/>
        </dgm:presLayoutVars>
      </dgm:prSet>
      <dgm:spPr/>
    </dgm:pt>
    <dgm:pt modelId="{53FE0DB6-49D0-1A42-A9EA-41AF3C9ADBD9}" type="pres">
      <dgm:prSet presAssocID="{44A187EC-3ACD-48E5-AF46-53E53C5E0B8D}" presName="boxAndChildren" presStyleCnt="0"/>
      <dgm:spPr/>
    </dgm:pt>
    <dgm:pt modelId="{E6FEF249-1122-5D4A-AF8E-5C5B7F703646}" type="pres">
      <dgm:prSet presAssocID="{44A187EC-3ACD-48E5-AF46-53E53C5E0B8D}" presName="parentTextBox" presStyleLbl="node1" presStyleIdx="0" presStyleCnt="4"/>
      <dgm:spPr/>
    </dgm:pt>
    <dgm:pt modelId="{F87AC4B9-F996-7A4F-AF71-4E6168609514}" type="pres">
      <dgm:prSet presAssocID="{44A187EC-3ACD-48E5-AF46-53E53C5E0B8D}" presName="entireBox" presStyleLbl="node1" presStyleIdx="0" presStyleCnt="4"/>
      <dgm:spPr/>
    </dgm:pt>
    <dgm:pt modelId="{91C46C5A-0821-BE4E-808A-5B2026BA0222}" type="pres">
      <dgm:prSet presAssocID="{44A187EC-3ACD-48E5-AF46-53E53C5E0B8D}" presName="descendantBox" presStyleCnt="0"/>
      <dgm:spPr/>
    </dgm:pt>
    <dgm:pt modelId="{9020C5E8-2315-4047-B1F6-8868CA8151A8}" type="pres">
      <dgm:prSet presAssocID="{51B94F8F-C7D4-4706-BA1D-F844C3426032}" presName="childTextBox" presStyleLbl="fgAccFollowNode1" presStyleIdx="0" presStyleCnt="4">
        <dgm:presLayoutVars>
          <dgm:bulletEnabled val="1"/>
        </dgm:presLayoutVars>
      </dgm:prSet>
      <dgm:spPr/>
    </dgm:pt>
    <dgm:pt modelId="{CCB1F251-A015-7048-B1C9-3D7CD0B68292}" type="pres">
      <dgm:prSet presAssocID="{C1373653-26BA-4902-BA15-23A15C5358B2}" presName="childTextBox" presStyleLbl="fgAccFollowNode1" presStyleIdx="1" presStyleCnt="4">
        <dgm:presLayoutVars>
          <dgm:bulletEnabled val="1"/>
        </dgm:presLayoutVars>
      </dgm:prSet>
      <dgm:spPr/>
    </dgm:pt>
    <dgm:pt modelId="{175D0999-E7F4-C74D-9EDC-62D0BE585929}" type="pres">
      <dgm:prSet presAssocID="{185483C9-0843-42E4-AD29-3AD3C4CC093F}" presName="childTextBox" presStyleLbl="fgAccFollowNode1" presStyleIdx="2" presStyleCnt="4">
        <dgm:presLayoutVars>
          <dgm:bulletEnabled val="1"/>
        </dgm:presLayoutVars>
      </dgm:prSet>
      <dgm:spPr/>
    </dgm:pt>
    <dgm:pt modelId="{0AC6B52A-6C7E-5A49-B78C-9E85D0F539A4}" type="pres">
      <dgm:prSet presAssocID="{9A8D2363-F45F-4AAA-A966-4A349AC4C6B2}" presName="childTextBox" presStyleLbl="fgAccFollowNode1" presStyleIdx="3" presStyleCnt="4">
        <dgm:presLayoutVars>
          <dgm:bulletEnabled val="1"/>
        </dgm:presLayoutVars>
      </dgm:prSet>
      <dgm:spPr/>
    </dgm:pt>
    <dgm:pt modelId="{5C0DB542-23F0-E546-9EB6-AA9D736B580D}" type="pres">
      <dgm:prSet presAssocID="{FFF93A80-1AB4-47B7-BE80-801563440F94}" presName="sp" presStyleCnt="0"/>
      <dgm:spPr/>
    </dgm:pt>
    <dgm:pt modelId="{BC34C1BB-01F0-C24E-8F95-751A0715C85E}" type="pres">
      <dgm:prSet presAssocID="{C2F3E1AB-1E5E-467D-B74F-2491F77E8778}" presName="arrowAndChildren" presStyleCnt="0"/>
      <dgm:spPr/>
    </dgm:pt>
    <dgm:pt modelId="{BE025405-F282-4B48-8529-2BB7EE2DCB9F}" type="pres">
      <dgm:prSet presAssocID="{C2F3E1AB-1E5E-467D-B74F-2491F77E8778}" presName="parentTextArrow" presStyleLbl="node1" presStyleIdx="1" presStyleCnt="4"/>
      <dgm:spPr/>
    </dgm:pt>
    <dgm:pt modelId="{9161F32F-70EF-394D-BA1A-37D891C7EFC6}" type="pres">
      <dgm:prSet presAssocID="{8E013D4C-93C1-46BC-9FFF-1AC994899A86}" presName="sp" presStyleCnt="0"/>
      <dgm:spPr/>
    </dgm:pt>
    <dgm:pt modelId="{4E2E61DC-675B-AB44-ADFB-68662970B878}" type="pres">
      <dgm:prSet presAssocID="{B8635E55-D2D7-4ACF-989A-1178BFF6ED41}" presName="arrowAndChildren" presStyleCnt="0"/>
      <dgm:spPr/>
    </dgm:pt>
    <dgm:pt modelId="{38C30587-E7B0-BF4B-A2DE-19C231D4192B}" type="pres">
      <dgm:prSet presAssocID="{B8635E55-D2D7-4ACF-989A-1178BFF6ED41}" presName="parentTextArrow" presStyleLbl="node1" presStyleIdx="2" presStyleCnt="4"/>
      <dgm:spPr/>
    </dgm:pt>
    <dgm:pt modelId="{17AA6891-761E-0B4B-95FE-D37CE4A28D83}" type="pres">
      <dgm:prSet presAssocID="{539BDFA8-83AF-40F0-93DE-EADF04CFE09C}" presName="sp" presStyleCnt="0"/>
      <dgm:spPr/>
    </dgm:pt>
    <dgm:pt modelId="{FF04377E-DBBA-6C49-B169-BAE2DE6F9F1A}" type="pres">
      <dgm:prSet presAssocID="{6BD5B19E-789D-4DF6-B135-BE004FCD8FAB}" presName="arrowAndChildren" presStyleCnt="0"/>
      <dgm:spPr/>
    </dgm:pt>
    <dgm:pt modelId="{CE5E44A4-D50B-0E48-BEAE-33D4F8F7AE95}" type="pres">
      <dgm:prSet presAssocID="{6BD5B19E-789D-4DF6-B135-BE004FCD8FAB}" presName="parentTextArrow" presStyleLbl="node1" presStyleIdx="3" presStyleCnt="4"/>
      <dgm:spPr/>
    </dgm:pt>
  </dgm:ptLst>
  <dgm:cxnLst>
    <dgm:cxn modelId="{11423707-2888-D146-B8CD-05BBB8A608F3}" type="presOf" srcId="{C2F3E1AB-1E5E-467D-B74F-2491F77E8778}" destId="{BE025405-F282-4B48-8529-2BB7EE2DCB9F}" srcOrd="0" destOrd="0" presId="urn:microsoft.com/office/officeart/2005/8/layout/process4"/>
    <dgm:cxn modelId="{AAA7C809-7B44-5E4C-AEF9-CC800D55A093}" type="presOf" srcId="{9A8D2363-F45F-4AAA-A966-4A349AC4C6B2}" destId="{0AC6B52A-6C7E-5A49-B78C-9E85D0F539A4}" srcOrd="0" destOrd="0" presId="urn:microsoft.com/office/officeart/2005/8/layout/process4"/>
    <dgm:cxn modelId="{6D810012-1041-4F83-A246-3CFEBE1CC058}" srcId="{62E148B9-F81E-40A8-AFA1-91AA7FAFCEE4}" destId="{C2F3E1AB-1E5E-467D-B74F-2491F77E8778}" srcOrd="2" destOrd="0" parTransId="{89E652F3-B45E-4EE9-BDF5-1E7BE1FC3FC5}" sibTransId="{FFF93A80-1AB4-47B7-BE80-801563440F94}"/>
    <dgm:cxn modelId="{D5C8152C-4B4A-4247-9A4A-58774FFB390C}" type="presOf" srcId="{185483C9-0843-42E4-AD29-3AD3C4CC093F}" destId="{175D0999-E7F4-C74D-9EDC-62D0BE585929}" srcOrd="0" destOrd="0" presId="urn:microsoft.com/office/officeart/2005/8/layout/process4"/>
    <dgm:cxn modelId="{937CDA49-840D-6A4C-966A-06D3C678CD43}" type="presOf" srcId="{62E148B9-F81E-40A8-AFA1-91AA7FAFCEE4}" destId="{8AC3B211-124F-FD45-B3E9-D29CE5C437FE}" srcOrd="0" destOrd="0" presId="urn:microsoft.com/office/officeart/2005/8/layout/process4"/>
    <dgm:cxn modelId="{2202304C-786F-433F-BF96-2249805F0CAE}" srcId="{44A187EC-3ACD-48E5-AF46-53E53C5E0B8D}" destId="{51B94F8F-C7D4-4706-BA1D-F844C3426032}" srcOrd="0" destOrd="0" parTransId="{59A10F38-F396-416C-8EB0-6F576B366FA5}" sibTransId="{108FAE04-C15D-42C3-95CF-0D7C325B6CA0}"/>
    <dgm:cxn modelId="{4BFDC968-7F48-4DEC-9A85-3CE068376CB1}" srcId="{62E148B9-F81E-40A8-AFA1-91AA7FAFCEE4}" destId="{6BD5B19E-789D-4DF6-B135-BE004FCD8FAB}" srcOrd="0" destOrd="0" parTransId="{DCDA439D-4FB2-43EC-BEF5-9B8F4B02B8A0}" sibTransId="{539BDFA8-83AF-40F0-93DE-EADF04CFE09C}"/>
    <dgm:cxn modelId="{3BD1E268-93CF-42B7-9A12-DC14AAA539D1}" srcId="{62E148B9-F81E-40A8-AFA1-91AA7FAFCEE4}" destId="{44A187EC-3ACD-48E5-AF46-53E53C5E0B8D}" srcOrd="3" destOrd="0" parTransId="{3DA52235-F369-4B11-B1A1-856C631F54B3}" sibTransId="{93CC79C8-A411-4C17-8BFD-B72E02E9C5C3}"/>
    <dgm:cxn modelId="{6E238082-1747-466D-B000-FC47207804BE}" srcId="{62E148B9-F81E-40A8-AFA1-91AA7FAFCEE4}" destId="{B8635E55-D2D7-4ACF-989A-1178BFF6ED41}" srcOrd="1" destOrd="0" parTransId="{39A536D6-AD9C-4723-8CB5-29D237AAA8EE}" sibTransId="{8E013D4C-93C1-46BC-9FFF-1AC994899A86}"/>
    <dgm:cxn modelId="{7EF77685-AE0B-EB48-9FE9-3B5DA1FDA276}" type="presOf" srcId="{C1373653-26BA-4902-BA15-23A15C5358B2}" destId="{CCB1F251-A015-7048-B1C9-3D7CD0B68292}" srcOrd="0" destOrd="0" presId="urn:microsoft.com/office/officeart/2005/8/layout/process4"/>
    <dgm:cxn modelId="{0598A5AA-9265-4B81-AF86-33DBE78543A5}" srcId="{44A187EC-3ACD-48E5-AF46-53E53C5E0B8D}" destId="{9A8D2363-F45F-4AAA-A966-4A349AC4C6B2}" srcOrd="3" destOrd="0" parTransId="{68ABCF44-0F12-4C4F-863C-F4A0595BD639}" sibTransId="{9EFCF603-8D04-4F9D-82C1-A0557CD6500D}"/>
    <dgm:cxn modelId="{624C43AD-564C-094C-98D0-280471E5D5C0}" type="presOf" srcId="{44A187EC-3ACD-48E5-AF46-53E53C5E0B8D}" destId="{F87AC4B9-F996-7A4F-AF71-4E6168609514}" srcOrd="1" destOrd="0" presId="urn:microsoft.com/office/officeart/2005/8/layout/process4"/>
    <dgm:cxn modelId="{487866B6-9EF4-A142-9118-9EB977743DA7}" type="presOf" srcId="{B8635E55-D2D7-4ACF-989A-1178BFF6ED41}" destId="{38C30587-E7B0-BF4B-A2DE-19C231D4192B}" srcOrd="0" destOrd="0" presId="urn:microsoft.com/office/officeart/2005/8/layout/process4"/>
    <dgm:cxn modelId="{E3FD0BD2-9979-4245-BE90-14B063BAE637}" srcId="{44A187EC-3ACD-48E5-AF46-53E53C5E0B8D}" destId="{C1373653-26BA-4902-BA15-23A15C5358B2}" srcOrd="1" destOrd="0" parTransId="{1842EAE4-639C-4217-B0EB-3622B5AB0287}" sibTransId="{CFE3E76A-2019-40D3-85B9-42C75553A886}"/>
    <dgm:cxn modelId="{64C869D2-23D2-884F-ABFC-B2233BD9E657}" type="presOf" srcId="{44A187EC-3ACD-48E5-AF46-53E53C5E0B8D}" destId="{E6FEF249-1122-5D4A-AF8E-5C5B7F703646}" srcOrd="0" destOrd="0" presId="urn:microsoft.com/office/officeart/2005/8/layout/process4"/>
    <dgm:cxn modelId="{151B7AD4-E9CE-C248-A9CC-687AE0AE9EB3}" type="presOf" srcId="{51B94F8F-C7D4-4706-BA1D-F844C3426032}" destId="{9020C5E8-2315-4047-B1F6-8868CA8151A8}" srcOrd="0" destOrd="0" presId="urn:microsoft.com/office/officeart/2005/8/layout/process4"/>
    <dgm:cxn modelId="{871F03E9-792D-FD40-BD57-2345544C544C}" type="presOf" srcId="{6BD5B19E-789D-4DF6-B135-BE004FCD8FAB}" destId="{CE5E44A4-D50B-0E48-BEAE-33D4F8F7AE95}" srcOrd="0" destOrd="0" presId="urn:microsoft.com/office/officeart/2005/8/layout/process4"/>
    <dgm:cxn modelId="{901F0DEA-51F1-4B11-870B-40D6CA0F3B1F}" srcId="{44A187EC-3ACD-48E5-AF46-53E53C5E0B8D}" destId="{185483C9-0843-42E4-AD29-3AD3C4CC093F}" srcOrd="2" destOrd="0" parTransId="{6FC2E87D-4ADA-4584-8AE9-8100262DEE33}" sibTransId="{BCB4F09B-11A4-4B13-8AB0-39F995EC2AD1}"/>
    <dgm:cxn modelId="{AE212149-724D-9B42-B390-07963D3345D6}" type="presParOf" srcId="{8AC3B211-124F-FD45-B3E9-D29CE5C437FE}" destId="{53FE0DB6-49D0-1A42-A9EA-41AF3C9ADBD9}" srcOrd="0" destOrd="0" presId="urn:microsoft.com/office/officeart/2005/8/layout/process4"/>
    <dgm:cxn modelId="{6F1CBD0F-4365-1748-83F7-80010EBD6D58}" type="presParOf" srcId="{53FE0DB6-49D0-1A42-A9EA-41AF3C9ADBD9}" destId="{E6FEF249-1122-5D4A-AF8E-5C5B7F703646}" srcOrd="0" destOrd="0" presId="urn:microsoft.com/office/officeart/2005/8/layout/process4"/>
    <dgm:cxn modelId="{344C2391-AB33-8E43-8BAD-C3DCF84D9EB5}" type="presParOf" srcId="{53FE0DB6-49D0-1A42-A9EA-41AF3C9ADBD9}" destId="{F87AC4B9-F996-7A4F-AF71-4E6168609514}" srcOrd="1" destOrd="0" presId="urn:microsoft.com/office/officeart/2005/8/layout/process4"/>
    <dgm:cxn modelId="{424BD031-5291-7045-B482-9FE7D4DE41EC}" type="presParOf" srcId="{53FE0DB6-49D0-1A42-A9EA-41AF3C9ADBD9}" destId="{91C46C5A-0821-BE4E-808A-5B2026BA0222}" srcOrd="2" destOrd="0" presId="urn:microsoft.com/office/officeart/2005/8/layout/process4"/>
    <dgm:cxn modelId="{08B49055-89FD-ED48-8850-28AF405B7509}" type="presParOf" srcId="{91C46C5A-0821-BE4E-808A-5B2026BA0222}" destId="{9020C5E8-2315-4047-B1F6-8868CA8151A8}" srcOrd="0" destOrd="0" presId="urn:microsoft.com/office/officeart/2005/8/layout/process4"/>
    <dgm:cxn modelId="{2C366A2F-C73B-0249-9A61-665EE70E87D8}" type="presParOf" srcId="{91C46C5A-0821-BE4E-808A-5B2026BA0222}" destId="{CCB1F251-A015-7048-B1C9-3D7CD0B68292}" srcOrd="1" destOrd="0" presId="urn:microsoft.com/office/officeart/2005/8/layout/process4"/>
    <dgm:cxn modelId="{B45095C0-E5DF-044B-9E9A-FE6084DF3C07}" type="presParOf" srcId="{91C46C5A-0821-BE4E-808A-5B2026BA0222}" destId="{175D0999-E7F4-C74D-9EDC-62D0BE585929}" srcOrd="2" destOrd="0" presId="urn:microsoft.com/office/officeart/2005/8/layout/process4"/>
    <dgm:cxn modelId="{8634A7F9-4DEB-1445-9898-5F999ADFA648}" type="presParOf" srcId="{91C46C5A-0821-BE4E-808A-5B2026BA0222}" destId="{0AC6B52A-6C7E-5A49-B78C-9E85D0F539A4}" srcOrd="3" destOrd="0" presId="urn:microsoft.com/office/officeart/2005/8/layout/process4"/>
    <dgm:cxn modelId="{A901E6CD-A464-DC4A-B94B-4A0F360C2151}" type="presParOf" srcId="{8AC3B211-124F-FD45-B3E9-D29CE5C437FE}" destId="{5C0DB542-23F0-E546-9EB6-AA9D736B580D}" srcOrd="1" destOrd="0" presId="urn:microsoft.com/office/officeart/2005/8/layout/process4"/>
    <dgm:cxn modelId="{93AF2A92-829E-F84C-B7A0-AB182D8E294A}" type="presParOf" srcId="{8AC3B211-124F-FD45-B3E9-D29CE5C437FE}" destId="{BC34C1BB-01F0-C24E-8F95-751A0715C85E}" srcOrd="2" destOrd="0" presId="urn:microsoft.com/office/officeart/2005/8/layout/process4"/>
    <dgm:cxn modelId="{E741D509-A4F6-8B4F-A635-B31E0CE2B343}" type="presParOf" srcId="{BC34C1BB-01F0-C24E-8F95-751A0715C85E}" destId="{BE025405-F282-4B48-8529-2BB7EE2DCB9F}" srcOrd="0" destOrd="0" presId="urn:microsoft.com/office/officeart/2005/8/layout/process4"/>
    <dgm:cxn modelId="{1958FB7D-F104-F948-93E2-B5F77AA007D6}" type="presParOf" srcId="{8AC3B211-124F-FD45-B3E9-D29CE5C437FE}" destId="{9161F32F-70EF-394D-BA1A-37D891C7EFC6}" srcOrd="3" destOrd="0" presId="urn:microsoft.com/office/officeart/2005/8/layout/process4"/>
    <dgm:cxn modelId="{054E01D1-2259-234A-8E1D-581688F09549}" type="presParOf" srcId="{8AC3B211-124F-FD45-B3E9-D29CE5C437FE}" destId="{4E2E61DC-675B-AB44-ADFB-68662970B878}" srcOrd="4" destOrd="0" presId="urn:microsoft.com/office/officeart/2005/8/layout/process4"/>
    <dgm:cxn modelId="{FE1A5ECD-8A6A-4C43-A181-046FC3B3F8D6}" type="presParOf" srcId="{4E2E61DC-675B-AB44-ADFB-68662970B878}" destId="{38C30587-E7B0-BF4B-A2DE-19C231D4192B}" srcOrd="0" destOrd="0" presId="urn:microsoft.com/office/officeart/2005/8/layout/process4"/>
    <dgm:cxn modelId="{2053D5F9-B8E6-C94A-89AC-BC4032668081}" type="presParOf" srcId="{8AC3B211-124F-FD45-B3E9-D29CE5C437FE}" destId="{17AA6891-761E-0B4B-95FE-D37CE4A28D83}" srcOrd="5" destOrd="0" presId="urn:microsoft.com/office/officeart/2005/8/layout/process4"/>
    <dgm:cxn modelId="{A184F78A-6844-9E4D-A0E4-E63DFE397C9C}" type="presParOf" srcId="{8AC3B211-124F-FD45-B3E9-D29CE5C437FE}" destId="{FF04377E-DBBA-6C49-B169-BAE2DE6F9F1A}" srcOrd="6" destOrd="0" presId="urn:microsoft.com/office/officeart/2005/8/layout/process4"/>
    <dgm:cxn modelId="{6D305232-E179-0E45-B1BC-E667FB27C16D}" type="presParOf" srcId="{FF04377E-DBBA-6C49-B169-BAE2DE6F9F1A}" destId="{CE5E44A4-D50B-0E48-BEAE-33D4F8F7AE9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606491-4D27-4C1F-B400-3CB98A21EBE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86DCABD-46F7-4095-B1EB-A14EECECF31D}">
      <dgm:prSet/>
      <dgm:spPr/>
      <dgm:t>
        <a:bodyPr/>
        <a:lstStyle/>
        <a:p>
          <a:r>
            <a:rPr lang="en-US"/>
            <a:t>ROUTINE:</a:t>
          </a:r>
        </a:p>
      </dgm:t>
    </dgm:pt>
    <dgm:pt modelId="{F41ACF2C-4B98-40DC-B757-0355296BA7DC}" type="parTrans" cxnId="{07455946-D604-4E2A-B879-42037CB95A0A}">
      <dgm:prSet/>
      <dgm:spPr/>
      <dgm:t>
        <a:bodyPr/>
        <a:lstStyle/>
        <a:p>
          <a:endParaRPr lang="en-US"/>
        </a:p>
      </dgm:t>
    </dgm:pt>
    <dgm:pt modelId="{76D03A96-AD75-493A-938F-57611D424CDD}" type="sibTrans" cxnId="{07455946-D604-4E2A-B879-42037CB95A0A}">
      <dgm:prSet/>
      <dgm:spPr/>
      <dgm:t>
        <a:bodyPr/>
        <a:lstStyle/>
        <a:p>
          <a:endParaRPr lang="en-US"/>
        </a:p>
      </dgm:t>
    </dgm:pt>
    <dgm:pt modelId="{CC66A8BE-1FD0-4E70-BC22-8E36C9EAC091}">
      <dgm:prSet/>
      <dgm:spPr/>
      <dgm:t>
        <a:bodyPr/>
        <a:lstStyle/>
        <a:p>
          <a:r>
            <a:rPr lang="en-US"/>
            <a:t>Mediator speaks</a:t>
          </a:r>
        </a:p>
      </dgm:t>
    </dgm:pt>
    <dgm:pt modelId="{808C5B5A-AE0E-4380-A3E9-89DBFFE9C314}" type="parTrans" cxnId="{72748E0E-0F36-4BD4-BEDA-7AEEBE88936D}">
      <dgm:prSet/>
      <dgm:spPr/>
      <dgm:t>
        <a:bodyPr/>
        <a:lstStyle/>
        <a:p>
          <a:endParaRPr lang="en-US"/>
        </a:p>
      </dgm:t>
    </dgm:pt>
    <dgm:pt modelId="{715D9906-67A8-47CC-B002-F75A0A289729}" type="sibTrans" cxnId="{72748E0E-0F36-4BD4-BEDA-7AEEBE88936D}">
      <dgm:prSet/>
      <dgm:spPr/>
      <dgm:t>
        <a:bodyPr/>
        <a:lstStyle/>
        <a:p>
          <a:endParaRPr lang="en-US"/>
        </a:p>
      </dgm:t>
    </dgm:pt>
    <dgm:pt modelId="{F75AD9A8-79FB-40B9-89E4-9D8E9A8B9EE7}">
      <dgm:prSet/>
      <dgm:spPr/>
      <dgm:t>
        <a:bodyPr/>
        <a:lstStyle/>
        <a:p>
          <a:r>
            <a:rPr lang="en-US"/>
            <a:t>Lawyers outline claims</a:t>
          </a:r>
        </a:p>
      </dgm:t>
    </dgm:pt>
    <dgm:pt modelId="{1D9177EB-DBAF-4868-9FFC-134710734A0C}" type="parTrans" cxnId="{25126729-5B88-4051-84A9-B0B0A2DEF515}">
      <dgm:prSet/>
      <dgm:spPr/>
      <dgm:t>
        <a:bodyPr/>
        <a:lstStyle/>
        <a:p>
          <a:endParaRPr lang="en-US"/>
        </a:p>
      </dgm:t>
    </dgm:pt>
    <dgm:pt modelId="{A0C45B41-D209-43E3-98F7-5DDD544FE9F9}" type="sibTrans" cxnId="{25126729-5B88-4051-84A9-B0B0A2DEF515}">
      <dgm:prSet/>
      <dgm:spPr/>
      <dgm:t>
        <a:bodyPr/>
        <a:lstStyle/>
        <a:p>
          <a:endParaRPr lang="en-US"/>
        </a:p>
      </dgm:t>
    </dgm:pt>
    <dgm:pt modelId="{063B030F-1FCA-4C58-B55F-0A1CA3CC042E}">
      <dgm:prSet/>
      <dgm:spPr/>
      <dgm:t>
        <a:bodyPr/>
        <a:lstStyle/>
        <a:p>
          <a:r>
            <a:rPr lang="en-US"/>
            <a:t>Parties break to their rooms</a:t>
          </a:r>
        </a:p>
      </dgm:t>
    </dgm:pt>
    <dgm:pt modelId="{BB4DA1BD-8A20-4EE3-B23F-05FD2B54F126}" type="parTrans" cxnId="{2C0087AC-C4DA-40A6-814C-ECF877F3E76F}">
      <dgm:prSet/>
      <dgm:spPr/>
      <dgm:t>
        <a:bodyPr/>
        <a:lstStyle/>
        <a:p>
          <a:endParaRPr lang="en-US"/>
        </a:p>
      </dgm:t>
    </dgm:pt>
    <dgm:pt modelId="{D5ED5ADF-CCA3-4F1E-A111-3CC0DBC15A71}" type="sibTrans" cxnId="{2C0087AC-C4DA-40A6-814C-ECF877F3E76F}">
      <dgm:prSet/>
      <dgm:spPr/>
      <dgm:t>
        <a:bodyPr/>
        <a:lstStyle/>
        <a:p>
          <a:endParaRPr lang="en-US"/>
        </a:p>
      </dgm:t>
    </dgm:pt>
    <dgm:pt modelId="{2F9002F2-4DE2-4CAE-B8ED-E8B4414D386C}">
      <dgm:prSet/>
      <dgm:spPr/>
      <dgm:t>
        <a:bodyPr/>
        <a:lstStyle/>
        <a:p>
          <a:r>
            <a:rPr lang="en-US"/>
            <a:t>IMPROVED:</a:t>
          </a:r>
        </a:p>
      </dgm:t>
    </dgm:pt>
    <dgm:pt modelId="{514A08E9-2A6A-4390-AEAF-1D8EAFB92C0D}" type="parTrans" cxnId="{BF28C4D7-671C-4B90-92B4-2DDD774FDAD8}">
      <dgm:prSet/>
      <dgm:spPr/>
      <dgm:t>
        <a:bodyPr/>
        <a:lstStyle/>
        <a:p>
          <a:endParaRPr lang="en-US"/>
        </a:p>
      </dgm:t>
    </dgm:pt>
    <dgm:pt modelId="{374F3E1F-2675-4526-B837-941304A24C9E}" type="sibTrans" cxnId="{BF28C4D7-671C-4B90-92B4-2DDD774FDAD8}">
      <dgm:prSet/>
      <dgm:spPr/>
      <dgm:t>
        <a:bodyPr/>
        <a:lstStyle/>
        <a:p>
          <a:endParaRPr lang="en-US"/>
        </a:p>
      </dgm:t>
    </dgm:pt>
    <dgm:pt modelId="{F26D6E57-D67C-46D5-A7B0-683F78BA0A70}">
      <dgm:prSet/>
      <dgm:spPr/>
      <dgm:t>
        <a:bodyPr/>
        <a:lstStyle/>
        <a:p>
          <a:r>
            <a:rPr lang="en-US"/>
            <a:t>Is an open session advisable?</a:t>
          </a:r>
        </a:p>
      </dgm:t>
    </dgm:pt>
    <dgm:pt modelId="{182C25CE-0706-4761-80CD-20870BC22771}" type="parTrans" cxnId="{90A2917F-1AFD-4F0C-A412-50C64716F032}">
      <dgm:prSet/>
      <dgm:spPr/>
      <dgm:t>
        <a:bodyPr/>
        <a:lstStyle/>
        <a:p>
          <a:endParaRPr lang="en-US"/>
        </a:p>
      </dgm:t>
    </dgm:pt>
    <dgm:pt modelId="{39A00A15-037F-4736-B9FF-FAA33CC0814D}" type="sibTrans" cxnId="{90A2917F-1AFD-4F0C-A412-50C64716F032}">
      <dgm:prSet/>
      <dgm:spPr/>
      <dgm:t>
        <a:bodyPr/>
        <a:lstStyle/>
        <a:p>
          <a:endParaRPr lang="en-US"/>
        </a:p>
      </dgm:t>
    </dgm:pt>
    <dgm:pt modelId="{BB8968B7-AB94-4E22-BA20-1438ED96729D}">
      <dgm:prSet/>
      <dgm:spPr/>
      <dgm:t>
        <a:bodyPr/>
        <a:lstStyle/>
        <a:p>
          <a:r>
            <a:rPr lang="en-US"/>
            <a:t>Could the clients speak?</a:t>
          </a:r>
        </a:p>
      </dgm:t>
    </dgm:pt>
    <dgm:pt modelId="{25372CA4-F823-45EC-A349-CCA7EF5B60FE}" type="parTrans" cxnId="{96DD5168-7152-4389-8638-4A4C834D5C32}">
      <dgm:prSet/>
      <dgm:spPr/>
      <dgm:t>
        <a:bodyPr/>
        <a:lstStyle/>
        <a:p>
          <a:endParaRPr lang="en-US"/>
        </a:p>
      </dgm:t>
    </dgm:pt>
    <dgm:pt modelId="{A3910B9E-6657-436F-B594-6CAB7238C32F}" type="sibTrans" cxnId="{96DD5168-7152-4389-8638-4A4C834D5C32}">
      <dgm:prSet/>
      <dgm:spPr/>
      <dgm:t>
        <a:bodyPr/>
        <a:lstStyle/>
        <a:p>
          <a:endParaRPr lang="en-US"/>
        </a:p>
      </dgm:t>
    </dgm:pt>
    <dgm:pt modelId="{2ADFD0F2-7622-44D5-BE48-7CF3DF5CDC2E}">
      <dgm:prSet/>
      <dgm:spPr/>
      <dgm:t>
        <a:bodyPr/>
        <a:lstStyle/>
        <a:p>
          <a:r>
            <a:rPr lang="en-US"/>
            <a:t>Taking turns</a:t>
          </a:r>
        </a:p>
      </dgm:t>
    </dgm:pt>
    <dgm:pt modelId="{5B169F0F-D0DF-48C0-91FB-5124470535BB}" type="parTrans" cxnId="{CB4A4AED-2E0A-4A9E-A446-AEA08B68F6D8}">
      <dgm:prSet/>
      <dgm:spPr/>
      <dgm:t>
        <a:bodyPr/>
        <a:lstStyle/>
        <a:p>
          <a:endParaRPr lang="en-US"/>
        </a:p>
      </dgm:t>
    </dgm:pt>
    <dgm:pt modelId="{E435DC02-201F-40A1-A5BA-D2831A4EF87B}" type="sibTrans" cxnId="{CB4A4AED-2E0A-4A9E-A446-AEA08B68F6D8}">
      <dgm:prSet/>
      <dgm:spPr/>
      <dgm:t>
        <a:bodyPr/>
        <a:lstStyle/>
        <a:p>
          <a:endParaRPr lang="en-US"/>
        </a:p>
      </dgm:t>
    </dgm:pt>
    <dgm:pt modelId="{CD2AF3F8-04F0-48CF-BC62-10CB70BA20F7}">
      <dgm:prSet/>
      <dgm:spPr/>
      <dgm:t>
        <a:bodyPr/>
        <a:lstStyle/>
        <a:p>
          <a:r>
            <a:rPr lang="en-US"/>
            <a:t>Getting off the chest</a:t>
          </a:r>
        </a:p>
      </dgm:t>
    </dgm:pt>
    <dgm:pt modelId="{B8DE44C9-4070-41BE-B375-5382220060E8}" type="parTrans" cxnId="{0FC7798B-D1BC-4C22-B454-70F03DAD1650}">
      <dgm:prSet/>
      <dgm:spPr/>
      <dgm:t>
        <a:bodyPr/>
        <a:lstStyle/>
        <a:p>
          <a:endParaRPr lang="en-US"/>
        </a:p>
      </dgm:t>
    </dgm:pt>
    <dgm:pt modelId="{2A2A7E7B-152B-49C4-B197-F0B203B9AA9F}" type="sibTrans" cxnId="{0FC7798B-D1BC-4C22-B454-70F03DAD1650}">
      <dgm:prSet/>
      <dgm:spPr/>
      <dgm:t>
        <a:bodyPr/>
        <a:lstStyle/>
        <a:p>
          <a:endParaRPr lang="en-US"/>
        </a:p>
      </dgm:t>
    </dgm:pt>
    <dgm:pt modelId="{C7CBD251-4BB3-0E41-AE33-887C374C2158}" type="pres">
      <dgm:prSet presAssocID="{06606491-4D27-4C1F-B400-3CB98A21EBEB}" presName="linear" presStyleCnt="0">
        <dgm:presLayoutVars>
          <dgm:animLvl val="lvl"/>
          <dgm:resizeHandles val="exact"/>
        </dgm:presLayoutVars>
      </dgm:prSet>
      <dgm:spPr/>
    </dgm:pt>
    <dgm:pt modelId="{F13DDB9C-CC46-CB4D-A424-1EF7B39ED43B}" type="pres">
      <dgm:prSet presAssocID="{186DCABD-46F7-4095-B1EB-A14EECECF31D}" presName="parentText" presStyleLbl="node1" presStyleIdx="0" presStyleCnt="2">
        <dgm:presLayoutVars>
          <dgm:chMax val="0"/>
          <dgm:bulletEnabled val="1"/>
        </dgm:presLayoutVars>
      </dgm:prSet>
      <dgm:spPr/>
    </dgm:pt>
    <dgm:pt modelId="{34638EBC-71DD-184E-AD66-8EE481EF5720}" type="pres">
      <dgm:prSet presAssocID="{186DCABD-46F7-4095-B1EB-A14EECECF31D}" presName="childText" presStyleLbl="revTx" presStyleIdx="0" presStyleCnt="2">
        <dgm:presLayoutVars>
          <dgm:bulletEnabled val="1"/>
        </dgm:presLayoutVars>
      </dgm:prSet>
      <dgm:spPr/>
    </dgm:pt>
    <dgm:pt modelId="{6FA2B142-202F-A949-8A75-5AD1B8F1A46E}" type="pres">
      <dgm:prSet presAssocID="{2F9002F2-4DE2-4CAE-B8ED-E8B4414D386C}" presName="parentText" presStyleLbl="node1" presStyleIdx="1" presStyleCnt="2">
        <dgm:presLayoutVars>
          <dgm:chMax val="0"/>
          <dgm:bulletEnabled val="1"/>
        </dgm:presLayoutVars>
      </dgm:prSet>
      <dgm:spPr/>
    </dgm:pt>
    <dgm:pt modelId="{58BC6D12-5FC1-6E47-8662-F96004C4BD70}" type="pres">
      <dgm:prSet presAssocID="{2F9002F2-4DE2-4CAE-B8ED-E8B4414D386C}" presName="childText" presStyleLbl="revTx" presStyleIdx="1" presStyleCnt="2">
        <dgm:presLayoutVars>
          <dgm:bulletEnabled val="1"/>
        </dgm:presLayoutVars>
      </dgm:prSet>
      <dgm:spPr/>
    </dgm:pt>
  </dgm:ptLst>
  <dgm:cxnLst>
    <dgm:cxn modelId="{6143CA0C-4EF2-4941-A9C2-579F375C135D}" type="presOf" srcId="{2ADFD0F2-7622-44D5-BE48-7CF3DF5CDC2E}" destId="{58BC6D12-5FC1-6E47-8662-F96004C4BD70}" srcOrd="0" destOrd="2" presId="urn:microsoft.com/office/officeart/2005/8/layout/vList2"/>
    <dgm:cxn modelId="{72748E0E-0F36-4BD4-BEDA-7AEEBE88936D}" srcId="{186DCABD-46F7-4095-B1EB-A14EECECF31D}" destId="{CC66A8BE-1FD0-4E70-BC22-8E36C9EAC091}" srcOrd="0" destOrd="0" parTransId="{808C5B5A-AE0E-4380-A3E9-89DBFFE9C314}" sibTransId="{715D9906-67A8-47CC-B002-F75A0A289729}"/>
    <dgm:cxn modelId="{25126729-5B88-4051-84A9-B0B0A2DEF515}" srcId="{186DCABD-46F7-4095-B1EB-A14EECECF31D}" destId="{F75AD9A8-79FB-40B9-89E4-9D8E9A8B9EE7}" srcOrd="1" destOrd="0" parTransId="{1D9177EB-DBAF-4868-9FFC-134710734A0C}" sibTransId="{A0C45B41-D209-43E3-98F7-5DDD544FE9F9}"/>
    <dgm:cxn modelId="{07455946-D604-4E2A-B879-42037CB95A0A}" srcId="{06606491-4D27-4C1F-B400-3CB98A21EBEB}" destId="{186DCABD-46F7-4095-B1EB-A14EECECF31D}" srcOrd="0" destOrd="0" parTransId="{F41ACF2C-4B98-40DC-B757-0355296BA7DC}" sibTransId="{76D03A96-AD75-493A-938F-57611D424CDD}"/>
    <dgm:cxn modelId="{B43E3B5D-695A-064E-A94E-3E0B5A784429}" type="presOf" srcId="{063B030F-1FCA-4C58-B55F-0A1CA3CC042E}" destId="{34638EBC-71DD-184E-AD66-8EE481EF5720}" srcOrd="0" destOrd="2" presId="urn:microsoft.com/office/officeart/2005/8/layout/vList2"/>
    <dgm:cxn modelId="{96DD5168-7152-4389-8638-4A4C834D5C32}" srcId="{2F9002F2-4DE2-4CAE-B8ED-E8B4414D386C}" destId="{BB8968B7-AB94-4E22-BA20-1438ED96729D}" srcOrd="1" destOrd="0" parTransId="{25372CA4-F823-45EC-A349-CCA7EF5B60FE}" sibTransId="{A3910B9E-6657-436F-B594-6CAB7238C32F}"/>
    <dgm:cxn modelId="{90A2917F-1AFD-4F0C-A412-50C64716F032}" srcId="{2F9002F2-4DE2-4CAE-B8ED-E8B4414D386C}" destId="{F26D6E57-D67C-46D5-A7B0-683F78BA0A70}" srcOrd="0" destOrd="0" parTransId="{182C25CE-0706-4761-80CD-20870BC22771}" sibTransId="{39A00A15-037F-4736-B9FF-FAA33CC0814D}"/>
    <dgm:cxn modelId="{751B0880-C59F-5D42-AC72-7E9CBBF7ADC7}" type="presOf" srcId="{CC66A8BE-1FD0-4E70-BC22-8E36C9EAC091}" destId="{34638EBC-71DD-184E-AD66-8EE481EF5720}" srcOrd="0" destOrd="0" presId="urn:microsoft.com/office/officeart/2005/8/layout/vList2"/>
    <dgm:cxn modelId="{0FC7798B-D1BC-4C22-B454-70F03DAD1650}" srcId="{2F9002F2-4DE2-4CAE-B8ED-E8B4414D386C}" destId="{CD2AF3F8-04F0-48CF-BC62-10CB70BA20F7}" srcOrd="3" destOrd="0" parTransId="{B8DE44C9-4070-41BE-B375-5382220060E8}" sibTransId="{2A2A7E7B-152B-49C4-B197-F0B203B9AA9F}"/>
    <dgm:cxn modelId="{19A6B796-D2CE-1B4C-9ABD-C11038F3F5A1}" type="presOf" srcId="{BB8968B7-AB94-4E22-BA20-1438ED96729D}" destId="{58BC6D12-5FC1-6E47-8662-F96004C4BD70}" srcOrd="0" destOrd="1" presId="urn:microsoft.com/office/officeart/2005/8/layout/vList2"/>
    <dgm:cxn modelId="{AB79A897-DDAB-174B-B766-66EE92425258}" type="presOf" srcId="{2F9002F2-4DE2-4CAE-B8ED-E8B4414D386C}" destId="{6FA2B142-202F-A949-8A75-5AD1B8F1A46E}" srcOrd="0" destOrd="0" presId="urn:microsoft.com/office/officeart/2005/8/layout/vList2"/>
    <dgm:cxn modelId="{75F279A8-7CEA-3649-B485-FCA4D20E1EA6}" type="presOf" srcId="{F75AD9A8-79FB-40B9-89E4-9D8E9A8B9EE7}" destId="{34638EBC-71DD-184E-AD66-8EE481EF5720}" srcOrd="0" destOrd="1" presId="urn:microsoft.com/office/officeart/2005/8/layout/vList2"/>
    <dgm:cxn modelId="{2C0087AC-C4DA-40A6-814C-ECF877F3E76F}" srcId="{186DCABD-46F7-4095-B1EB-A14EECECF31D}" destId="{063B030F-1FCA-4C58-B55F-0A1CA3CC042E}" srcOrd="2" destOrd="0" parTransId="{BB4DA1BD-8A20-4EE3-B23F-05FD2B54F126}" sibTransId="{D5ED5ADF-CCA3-4F1E-A111-3CC0DBC15A71}"/>
    <dgm:cxn modelId="{0FFDEDC6-4024-DF40-872D-127201F4D48D}" type="presOf" srcId="{186DCABD-46F7-4095-B1EB-A14EECECF31D}" destId="{F13DDB9C-CC46-CB4D-A424-1EF7B39ED43B}" srcOrd="0" destOrd="0" presId="urn:microsoft.com/office/officeart/2005/8/layout/vList2"/>
    <dgm:cxn modelId="{BF28C4D7-671C-4B90-92B4-2DDD774FDAD8}" srcId="{06606491-4D27-4C1F-B400-3CB98A21EBEB}" destId="{2F9002F2-4DE2-4CAE-B8ED-E8B4414D386C}" srcOrd="1" destOrd="0" parTransId="{514A08E9-2A6A-4390-AEAF-1D8EAFB92C0D}" sibTransId="{374F3E1F-2675-4526-B837-941304A24C9E}"/>
    <dgm:cxn modelId="{0A449BD9-17C7-DB4D-BB5F-274257CF030B}" type="presOf" srcId="{F26D6E57-D67C-46D5-A7B0-683F78BA0A70}" destId="{58BC6D12-5FC1-6E47-8662-F96004C4BD70}" srcOrd="0" destOrd="0" presId="urn:microsoft.com/office/officeart/2005/8/layout/vList2"/>
    <dgm:cxn modelId="{CB4A4AED-2E0A-4A9E-A446-AEA08B68F6D8}" srcId="{2F9002F2-4DE2-4CAE-B8ED-E8B4414D386C}" destId="{2ADFD0F2-7622-44D5-BE48-7CF3DF5CDC2E}" srcOrd="2" destOrd="0" parTransId="{5B169F0F-D0DF-48C0-91FB-5124470535BB}" sibTransId="{E435DC02-201F-40A1-A5BA-D2831A4EF87B}"/>
    <dgm:cxn modelId="{2E0D80EF-35F6-C540-AEE1-188000464A32}" type="presOf" srcId="{06606491-4D27-4C1F-B400-3CB98A21EBEB}" destId="{C7CBD251-4BB3-0E41-AE33-887C374C2158}" srcOrd="0" destOrd="0" presId="urn:microsoft.com/office/officeart/2005/8/layout/vList2"/>
    <dgm:cxn modelId="{3A66E7F8-BA68-9243-A7BC-509BA7096CEE}" type="presOf" srcId="{CD2AF3F8-04F0-48CF-BC62-10CB70BA20F7}" destId="{58BC6D12-5FC1-6E47-8662-F96004C4BD70}" srcOrd="0" destOrd="3" presId="urn:microsoft.com/office/officeart/2005/8/layout/vList2"/>
    <dgm:cxn modelId="{0F2FE8B5-1D27-B74A-A410-0797AF5BCBFD}" type="presParOf" srcId="{C7CBD251-4BB3-0E41-AE33-887C374C2158}" destId="{F13DDB9C-CC46-CB4D-A424-1EF7B39ED43B}" srcOrd="0" destOrd="0" presId="urn:microsoft.com/office/officeart/2005/8/layout/vList2"/>
    <dgm:cxn modelId="{21BEDE55-3E68-3142-BF28-DF7F20AF0D87}" type="presParOf" srcId="{C7CBD251-4BB3-0E41-AE33-887C374C2158}" destId="{34638EBC-71DD-184E-AD66-8EE481EF5720}" srcOrd="1" destOrd="0" presId="urn:microsoft.com/office/officeart/2005/8/layout/vList2"/>
    <dgm:cxn modelId="{38F81733-0F97-6749-90E0-54A691EAF8CB}" type="presParOf" srcId="{C7CBD251-4BB3-0E41-AE33-887C374C2158}" destId="{6FA2B142-202F-A949-8A75-5AD1B8F1A46E}" srcOrd="2" destOrd="0" presId="urn:microsoft.com/office/officeart/2005/8/layout/vList2"/>
    <dgm:cxn modelId="{5E872E35-2C67-4641-8844-84BED91D1D8A}" type="presParOf" srcId="{C7CBD251-4BB3-0E41-AE33-887C374C2158}" destId="{58BC6D12-5FC1-6E47-8662-F96004C4BD7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AA061D-3E98-4BE7-B430-733AE59A0F83}"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A48EC82-379C-409A-9B18-234680F985C5}">
      <dgm:prSet/>
      <dgm:spPr/>
      <dgm:t>
        <a:bodyPr/>
        <a:lstStyle/>
        <a:p>
          <a:r>
            <a:rPr lang="en-AU" b="1"/>
            <a:t>Some tools:</a:t>
          </a:r>
          <a:endParaRPr lang="en-US"/>
        </a:p>
      </dgm:t>
    </dgm:pt>
    <dgm:pt modelId="{5DAB500E-075F-4C25-885B-215A28FAF4C5}" type="parTrans" cxnId="{6D1E887B-A9C6-463B-8EDA-01F97DB3267F}">
      <dgm:prSet/>
      <dgm:spPr/>
      <dgm:t>
        <a:bodyPr/>
        <a:lstStyle/>
        <a:p>
          <a:endParaRPr lang="en-US"/>
        </a:p>
      </dgm:t>
    </dgm:pt>
    <dgm:pt modelId="{93265F59-AA89-455E-ACB1-2BB61D6618A9}" type="sibTrans" cxnId="{6D1E887B-A9C6-463B-8EDA-01F97DB3267F}">
      <dgm:prSet/>
      <dgm:spPr/>
      <dgm:t>
        <a:bodyPr/>
        <a:lstStyle/>
        <a:p>
          <a:endParaRPr lang="en-US"/>
        </a:p>
      </dgm:t>
    </dgm:pt>
    <dgm:pt modelId="{A972DFDB-3AFF-4CBB-A7DA-D166985BCB44}">
      <dgm:prSet/>
      <dgm:spPr/>
      <dgm:t>
        <a:bodyPr/>
        <a:lstStyle/>
        <a:p>
          <a:r>
            <a:rPr lang="en-AU" b="1"/>
            <a:t>Empathy (vs confrontation)</a:t>
          </a:r>
          <a:endParaRPr lang="en-US"/>
        </a:p>
      </dgm:t>
    </dgm:pt>
    <dgm:pt modelId="{CE3243E4-B067-42AA-8820-C65C852E282E}" type="parTrans" cxnId="{C841FC7C-C51C-4CF2-8D6C-07E1639AF960}">
      <dgm:prSet/>
      <dgm:spPr/>
      <dgm:t>
        <a:bodyPr/>
        <a:lstStyle/>
        <a:p>
          <a:endParaRPr lang="en-US"/>
        </a:p>
      </dgm:t>
    </dgm:pt>
    <dgm:pt modelId="{6C09FC01-7C08-4D4C-8959-785456800B28}" type="sibTrans" cxnId="{C841FC7C-C51C-4CF2-8D6C-07E1639AF960}">
      <dgm:prSet/>
      <dgm:spPr/>
      <dgm:t>
        <a:bodyPr/>
        <a:lstStyle/>
        <a:p>
          <a:endParaRPr lang="en-US"/>
        </a:p>
      </dgm:t>
    </dgm:pt>
    <dgm:pt modelId="{393E1646-B949-44BC-B404-FCD31C2B3D7B}">
      <dgm:prSet/>
      <dgm:spPr/>
      <dgm:t>
        <a:bodyPr/>
        <a:lstStyle/>
        <a:p>
          <a:r>
            <a:rPr lang="en-AU" b="1"/>
            <a:t>Discussion to explore and learn</a:t>
          </a:r>
          <a:endParaRPr lang="en-US"/>
        </a:p>
      </dgm:t>
    </dgm:pt>
    <dgm:pt modelId="{A3F17EA0-0240-4515-BA4C-A69646860EE2}" type="parTrans" cxnId="{41BFB957-9762-486F-82A5-779E14F45626}">
      <dgm:prSet/>
      <dgm:spPr/>
      <dgm:t>
        <a:bodyPr/>
        <a:lstStyle/>
        <a:p>
          <a:endParaRPr lang="en-US"/>
        </a:p>
      </dgm:t>
    </dgm:pt>
    <dgm:pt modelId="{42935425-3347-41DB-A9AF-3B7DF559316B}" type="sibTrans" cxnId="{41BFB957-9762-486F-82A5-779E14F45626}">
      <dgm:prSet/>
      <dgm:spPr/>
      <dgm:t>
        <a:bodyPr/>
        <a:lstStyle/>
        <a:p>
          <a:endParaRPr lang="en-US"/>
        </a:p>
      </dgm:t>
    </dgm:pt>
    <dgm:pt modelId="{F7049D05-B999-4E83-8BC5-815F8214F0CA}">
      <dgm:prSet/>
      <dgm:spPr/>
      <dgm:t>
        <a:bodyPr/>
        <a:lstStyle/>
        <a:p>
          <a:r>
            <a:rPr lang="en-AU" b="1"/>
            <a:t>Exploring alternatives</a:t>
          </a:r>
          <a:endParaRPr lang="en-US"/>
        </a:p>
      </dgm:t>
    </dgm:pt>
    <dgm:pt modelId="{05B9284E-85A4-4829-94BF-76619797E1F8}" type="parTrans" cxnId="{FA02B533-E8D6-4711-B403-5DB16DD7E8A0}">
      <dgm:prSet/>
      <dgm:spPr/>
      <dgm:t>
        <a:bodyPr/>
        <a:lstStyle/>
        <a:p>
          <a:endParaRPr lang="en-US"/>
        </a:p>
      </dgm:t>
    </dgm:pt>
    <dgm:pt modelId="{538A815A-8AF1-4185-B4A1-A954425DD1D6}" type="sibTrans" cxnId="{FA02B533-E8D6-4711-B403-5DB16DD7E8A0}">
      <dgm:prSet/>
      <dgm:spPr/>
      <dgm:t>
        <a:bodyPr/>
        <a:lstStyle/>
        <a:p>
          <a:endParaRPr lang="en-US"/>
        </a:p>
      </dgm:t>
    </dgm:pt>
    <dgm:pt modelId="{BEAD0419-D627-4C30-88E5-713EF86013A1}">
      <dgm:prSet/>
      <dgm:spPr/>
      <dgm:t>
        <a:bodyPr/>
        <a:lstStyle/>
        <a:p>
          <a:r>
            <a:rPr lang="en-AU" b="1"/>
            <a:t>Can we negotiate exist outside the litigation?</a:t>
          </a:r>
          <a:endParaRPr lang="en-US"/>
        </a:p>
      </dgm:t>
    </dgm:pt>
    <dgm:pt modelId="{ADCB7CD7-3133-4BEF-AFCE-3EA486CCF399}" type="parTrans" cxnId="{7A05711C-8CA5-412B-85E6-B5FC97C61494}">
      <dgm:prSet/>
      <dgm:spPr/>
      <dgm:t>
        <a:bodyPr/>
        <a:lstStyle/>
        <a:p>
          <a:endParaRPr lang="en-US"/>
        </a:p>
      </dgm:t>
    </dgm:pt>
    <dgm:pt modelId="{8361E9DC-1AC3-40A1-B3D1-BFAEE4D0CE1C}" type="sibTrans" cxnId="{7A05711C-8CA5-412B-85E6-B5FC97C61494}">
      <dgm:prSet/>
      <dgm:spPr/>
      <dgm:t>
        <a:bodyPr/>
        <a:lstStyle/>
        <a:p>
          <a:endParaRPr lang="en-US"/>
        </a:p>
      </dgm:t>
    </dgm:pt>
    <dgm:pt modelId="{BC8B2F1C-7F21-4086-A5EC-8C522E1BC9DE}">
      <dgm:prSet/>
      <dgm:spPr/>
      <dgm:t>
        <a:bodyPr/>
        <a:lstStyle/>
        <a:p>
          <a:r>
            <a:rPr lang="en-AU" b="1" dirty="0"/>
            <a:t>Non monetary items that might be offered:</a:t>
          </a:r>
          <a:endParaRPr lang="en-US" dirty="0"/>
        </a:p>
      </dgm:t>
    </dgm:pt>
    <dgm:pt modelId="{260CF0B5-1974-4B59-BEE3-69E0D236F01C}" type="parTrans" cxnId="{D5A9004F-6E4A-46E6-A5B8-ABC0490F6320}">
      <dgm:prSet/>
      <dgm:spPr/>
      <dgm:t>
        <a:bodyPr/>
        <a:lstStyle/>
        <a:p>
          <a:endParaRPr lang="en-US"/>
        </a:p>
      </dgm:t>
    </dgm:pt>
    <dgm:pt modelId="{76C98556-F69E-4A5A-887F-740E8ABE2773}" type="sibTrans" cxnId="{D5A9004F-6E4A-46E6-A5B8-ABC0490F6320}">
      <dgm:prSet/>
      <dgm:spPr/>
      <dgm:t>
        <a:bodyPr/>
        <a:lstStyle/>
        <a:p>
          <a:endParaRPr lang="en-US"/>
        </a:p>
      </dgm:t>
    </dgm:pt>
    <dgm:pt modelId="{3D07B61D-C603-4773-98C6-FB3BFD5D445D}">
      <dgm:prSet/>
      <dgm:spPr/>
      <dgm:t>
        <a:bodyPr/>
        <a:lstStyle/>
        <a:p>
          <a:r>
            <a:rPr lang="en-AU" b="1"/>
            <a:t>Values/Face</a:t>
          </a:r>
          <a:endParaRPr lang="en-US"/>
        </a:p>
      </dgm:t>
    </dgm:pt>
    <dgm:pt modelId="{D8C8BE74-B9A8-4B8C-842C-9E2F8AAB6F51}" type="parTrans" cxnId="{D9B7137A-9AAF-42AC-AF6A-25D6373806FC}">
      <dgm:prSet/>
      <dgm:spPr/>
      <dgm:t>
        <a:bodyPr/>
        <a:lstStyle/>
        <a:p>
          <a:endParaRPr lang="en-US"/>
        </a:p>
      </dgm:t>
    </dgm:pt>
    <dgm:pt modelId="{B5E13E9C-01FF-42B6-8405-88CF3FF4667F}" type="sibTrans" cxnId="{D9B7137A-9AAF-42AC-AF6A-25D6373806FC}">
      <dgm:prSet/>
      <dgm:spPr/>
      <dgm:t>
        <a:bodyPr/>
        <a:lstStyle/>
        <a:p>
          <a:endParaRPr lang="en-US"/>
        </a:p>
      </dgm:t>
    </dgm:pt>
    <dgm:pt modelId="{D6D531D2-5394-4A63-AFFF-7F9430CE3E45}">
      <dgm:prSet/>
      <dgm:spPr/>
      <dgm:t>
        <a:bodyPr/>
        <a:lstStyle/>
        <a:p>
          <a:r>
            <a:rPr lang="en-AU" b="1"/>
            <a:t>Timing</a:t>
          </a:r>
          <a:endParaRPr lang="en-US"/>
        </a:p>
      </dgm:t>
    </dgm:pt>
    <dgm:pt modelId="{09958723-6C1A-4139-B331-C1FD8D339C94}" type="parTrans" cxnId="{C211CF09-65F0-49D3-9D1C-3B045CF141A0}">
      <dgm:prSet/>
      <dgm:spPr/>
      <dgm:t>
        <a:bodyPr/>
        <a:lstStyle/>
        <a:p>
          <a:endParaRPr lang="en-US"/>
        </a:p>
      </dgm:t>
    </dgm:pt>
    <dgm:pt modelId="{42672EBD-80A2-4097-BB07-EA4BD51D8DB6}" type="sibTrans" cxnId="{C211CF09-65F0-49D3-9D1C-3B045CF141A0}">
      <dgm:prSet/>
      <dgm:spPr/>
      <dgm:t>
        <a:bodyPr/>
        <a:lstStyle/>
        <a:p>
          <a:endParaRPr lang="en-US"/>
        </a:p>
      </dgm:t>
    </dgm:pt>
    <dgm:pt modelId="{18253B8C-8C9D-42E0-A77F-5EDD9FA54DA1}">
      <dgm:prSet/>
      <dgm:spPr/>
      <dgm:t>
        <a:bodyPr/>
        <a:lstStyle/>
        <a:p>
          <a:r>
            <a:rPr lang="en-AU" b="1"/>
            <a:t>Confidentiality</a:t>
          </a:r>
          <a:endParaRPr lang="en-US"/>
        </a:p>
      </dgm:t>
    </dgm:pt>
    <dgm:pt modelId="{C6F5CB14-44BC-4431-94C6-0546A2585894}" type="parTrans" cxnId="{EE53E2E6-1DF8-4B31-808D-7EC01956439C}">
      <dgm:prSet/>
      <dgm:spPr/>
      <dgm:t>
        <a:bodyPr/>
        <a:lstStyle/>
        <a:p>
          <a:endParaRPr lang="en-US"/>
        </a:p>
      </dgm:t>
    </dgm:pt>
    <dgm:pt modelId="{E614FEF3-9845-4DC2-AB22-8003A778995F}" type="sibTrans" cxnId="{EE53E2E6-1DF8-4B31-808D-7EC01956439C}">
      <dgm:prSet/>
      <dgm:spPr/>
      <dgm:t>
        <a:bodyPr/>
        <a:lstStyle/>
        <a:p>
          <a:endParaRPr lang="en-US"/>
        </a:p>
      </dgm:t>
    </dgm:pt>
    <dgm:pt modelId="{427CD1AD-30FE-4A96-8CCB-194B7CFCC54C}">
      <dgm:prSet/>
      <dgm:spPr/>
      <dgm:t>
        <a:bodyPr/>
        <a:lstStyle/>
        <a:p>
          <a:r>
            <a:rPr lang="en-AU" b="1"/>
            <a:t>Non money items </a:t>
          </a:r>
          <a:endParaRPr lang="en-US"/>
        </a:p>
      </dgm:t>
    </dgm:pt>
    <dgm:pt modelId="{43009C47-8E0F-4DD1-8798-7E44A79FED73}" type="parTrans" cxnId="{F5D604D6-C478-4FF3-9E1E-60382383335D}">
      <dgm:prSet/>
      <dgm:spPr/>
      <dgm:t>
        <a:bodyPr/>
        <a:lstStyle/>
        <a:p>
          <a:endParaRPr lang="en-US"/>
        </a:p>
      </dgm:t>
    </dgm:pt>
    <dgm:pt modelId="{CA09A049-82A9-44F0-9543-FF284CB5A027}" type="sibTrans" cxnId="{F5D604D6-C478-4FF3-9E1E-60382383335D}">
      <dgm:prSet/>
      <dgm:spPr/>
      <dgm:t>
        <a:bodyPr/>
        <a:lstStyle/>
        <a:p>
          <a:endParaRPr lang="en-US"/>
        </a:p>
      </dgm:t>
    </dgm:pt>
    <dgm:pt modelId="{F85038EB-91C1-4067-A535-5B0A0E29CA25}">
      <dgm:prSet/>
      <dgm:spPr/>
      <dgm:t>
        <a:bodyPr/>
        <a:lstStyle/>
        <a:p>
          <a:r>
            <a:rPr lang="en-AU" b="1" dirty="0"/>
            <a:t>Further opportunities</a:t>
          </a:r>
          <a:endParaRPr lang="en-US" dirty="0"/>
        </a:p>
      </dgm:t>
    </dgm:pt>
    <dgm:pt modelId="{69C099AA-2A03-41C9-B2E5-48432CBCCBC5}" type="parTrans" cxnId="{70300F4F-2ADF-47B1-95EA-9B9A518FEBA2}">
      <dgm:prSet/>
      <dgm:spPr/>
      <dgm:t>
        <a:bodyPr/>
        <a:lstStyle/>
        <a:p>
          <a:endParaRPr lang="en-US"/>
        </a:p>
      </dgm:t>
    </dgm:pt>
    <dgm:pt modelId="{677D9A8E-52CF-40CE-B6C2-36876847B23A}" type="sibTrans" cxnId="{70300F4F-2ADF-47B1-95EA-9B9A518FEBA2}">
      <dgm:prSet/>
      <dgm:spPr/>
      <dgm:t>
        <a:bodyPr/>
        <a:lstStyle/>
        <a:p>
          <a:endParaRPr lang="en-US"/>
        </a:p>
      </dgm:t>
    </dgm:pt>
    <dgm:pt modelId="{AFBBFC46-F91D-8C42-834A-06F5F7093070}" type="pres">
      <dgm:prSet presAssocID="{9FAA061D-3E98-4BE7-B430-733AE59A0F83}" presName="linear" presStyleCnt="0">
        <dgm:presLayoutVars>
          <dgm:dir/>
          <dgm:animLvl val="lvl"/>
          <dgm:resizeHandles val="exact"/>
        </dgm:presLayoutVars>
      </dgm:prSet>
      <dgm:spPr/>
    </dgm:pt>
    <dgm:pt modelId="{5E1889EA-7D70-3443-AA3B-B6C8487AAC44}" type="pres">
      <dgm:prSet presAssocID="{CA48EC82-379C-409A-9B18-234680F985C5}" presName="parentLin" presStyleCnt="0"/>
      <dgm:spPr/>
    </dgm:pt>
    <dgm:pt modelId="{D56042EE-1805-8B42-8069-41A26F8B91E8}" type="pres">
      <dgm:prSet presAssocID="{CA48EC82-379C-409A-9B18-234680F985C5}" presName="parentLeftMargin" presStyleLbl="node1" presStyleIdx="0" presStyleCnt="1"/>
      <dgm:spPr/>
    </dgm:pt>
    <dgm:pt modelId="{815F28B0-9F95-AE4B-B959-2F0D19610114}" type="pres">
      <dgm:prSet presAssocID="{CA48EC82-379C-409A-9B18-234680F985C5}" presName="parentText" presStyleLbl="node1" presStyleIdx="0" presStyleCnt="1">
        <dgm:presLayoutVars>
          <dgm:chMax val="0"/>
          <dgm:bulletEnabled val="1"/>
        </dgm:presLayoutVars>
      </dgm:prSet>
      <dgm:spPr/>
    </dgm:pt>
    <dgm:pt modelId="{051A2859-F6CC-144E-88DD-D333F101C95D}" type="pres">
      <dgm:prSet presAssocID="{CA48EC82-379C-409A-9B18-234680F985C5}" presName="negativeSpace" presStyleCnt="0"/>
      <dgm:spPr/>
    </dgm:pt>
    <dgm:pt modelId="{2BDC4EA5-F791-F247-A7CB-B53ABD54A21C}" type="pres">
      <dgm:prSet presAssocID="{CA48EC82-379C-409A-9B18-234680F985C5}" presName="childText" presStyleLbl="conFgAcc1" presStyleIdx="0" presStyleCnt="1">
        <dgm:presLayoutVars>
          <dgm:bulletEnabled val="1"/>
        </dgm:presLayoutVars>
      </dgm:prSet>
      <dgm:spPr/>
    </dgm:pt>
  </dgm:ptLst>
  <dgm:cxnLst>
    <dgm:cxn modelId="{A5820601-8DEA-F24F-8434-C71575B632FA}" type="presOf" srcId="{BEAD0419-D627-4C30-88E5-713EF86013A1}" destId="{2BDC4EA5-F791-F247-A7CB-B53ABD54A21C}" srcOrd="0" destOrd="3" presId="urn:microsoft.com/office/officeart/2005/8/layout/list1"/>
    <dgm:cxn modelId="{C211CF09-65F0-49D3-9D1C-3B045CF141A0}" srcId="{BC8B2F1C-7F21-4086-A5EC-8C522E1BC9DE}" destId="{D6D531D2-5394-4A63-AFFF-7F9430CE3E45}" srcOrd="1" destOrd="0" parTransId="{09958723-6C1A-4139-B331-C1FD8D339C94}" sibTransId="{42672EBD-80A2-4097-BB07-EA4BD51D8DB6}"/>
    <dgm:cxn modelId="{7A05711C-8CA5-412B-85E6-B5FC97C61494}" srcId="{F7049D05-B999-4E83-8BC5-815F8214F0CA}" destId="{BEAD0419-D627-4C30-88E5-713EF86013A1}" srcOrd="0" destOrd="0" parTransId="{ADCB7CD7-3133-4BEF-AFCE-3EA486CCF399}" sibTransId="{8361E9DC-1AC3-40A1-B3D1-BFAEE4D0CE1C}"/>
    <dgm:cxn modelId="{0D58CA27-9B11-144E-B626-2FB955653B8E}" type="presOf" srcId="{F85038EB-91C1-4067-A535-5B0A0E29CA25}" destId="{2BDC4EA5-F791-F247-A7CB-B53ABD54A21C}" srcOrd="0" destOrd="9" presId="urn:microsoft.com/office/officeart/2005/8/layout/list1"/>
    <dgm:cxn modelId="{6EAE382B-11D8-4F41-881B-E041F7828F42}" type="presOf" srcId="{9FAA061D-3E98-4BE7-B430-733AE59A0F83}" destId="{AFBBFC46-F91D-8C42-834A-06F5F7093070}" srcOrd="0" destOrd="0" presId="urn:microsoft.com/office/officeart/2005/8/layout/list1"/>
    <dgm:cxn modelId="{CEBCAC2C-3C6D-A640-846D-B75833601182}" type="presOf" srcId="{F7049D05-B999-4E83-8BC5-815F8214F0CA}" destId="{2BDC4EA5-F791-F247-A7CB-B53ABD54A21C}" srcOrd="0" destOrd="2" presId="urn:microsoft.com/office/officeart/2005/8/layout/list1"/>
    <dgm:cxn modelId="{FA02B533-E8D6-4711-B403-5DB16DD7E8A0}" srcId="{CA48EC82-379C-409A-9B18-234680F985C5}" destId="{F7049D05-B999-4E83-8BC5-815F8214F0CA}" srcOrd="2" destOrd="0" parTransId="{05B9284E-85A4-4829-94BF-76619797E1F8}" sibTransId="{538A815A-8AF1-4185-B4A1-A954425DD1D6}"/>
    <dgm:cxn modelId="{A3F4D73A-915C-F245-8FD9-E56E931DB37F}" type="presOf" srcId="{427CD1AD-30FE-4A96-8CCB-194B7CFCC54C}" destId="{2BDC4EA5-F791-F247-A7CB-B53ABD54A21C}" srcOrd="0" destOrd="8" presId="urn:microsoft.com/office/officeart/2005/8/layout/list1"/>
    <dgm:cxn modelId="{D5A9004F-6E4A-46E6-A5B8-ABC0490F6320}" srcId="{CA48EC82-379C-409A-9B18-234680F985C5}" destId="{BC8B2F1C-7F21-4086-A5EC-8C522E1BC9DE}" srcOrd="3" destOrd="0" parTransId="{260CF0B5-1974-4B59-BEE3-69E0D236F01C}" sibTransId="{76C98556-F69E-4A5A-887F-740E8ABE2773}"/>
    <dgm:cxn modelId="{70300F4F-2ADF-47B1-95EA-9B9A518FEBA2}" srcId="{BC8B2F1C-7F21-4086-A5EC-8C522E1BC9DE}" destId="{F85038EB-91C1-4067-A535-5B0A0E29CA25}" srcOrd="4" destOrd="0" parTransId="{69C099AA-2A03-41C9-B2E5-48432CBCCBC5}" sibTransId="{677D9A8E-52CF-40CE-B6C2-36876847B23A}"/>
    <dgm:cxn modelId="{41BFB957-9762-486F-82A5-779E14F45626}" srcId="{CA48EC82-379C-409A-9B18-234680F985C5}" destId="{393E1646-B949-44BC-B404-FCD31C2B3D7B}" srcOrd="1" destOrd="0" parTransId="{A3F17EA0-0240-4515-BA4C-A69646860EE2}" sibTransId="{42935425-3347-41DB-A9AF-3B7DF559316B}"/>
    <dgm:cxn modelId="{97AE4D6B-9B24-A343-9070-0AEFC33E68AE}" type="presOf" srcId="{3D07B61D-C603-4773-98C6-FB3BFD5D445D}" destId="{2BDC4EA5-F791-F247-A7CB-B53ABD54A21C}" srcOrd="0" destOrd="5" presId="urn:microsoft.com/office/officeart/2005/8/layout/list1"/>
    <dgm:cxn modelId="{D9B7137A-9AAF-42AC-AF6A-25D6373806FC}" srcId="{BC8B2F1C-7F21-4086-A5EC-8C522E1BC9DE}" destId="{3D07B61D-C603-4773-98C6-FB3BFD5D445D}" srcOrd="0" destOrd="0" parTransId="{D8C8BE74-B9A8-4B8C-842C-9E2F8AAB6F51}" sibTransId="{B5E13E9C-01FF-42B6-8405-88CF3FF4667F}"/>
    <dgm:cxn modelId="{6D1E887B-A9C6-463B-8EDA-01F97DB3267F}" srcId="{9FAA061D-3E98-4BE7-B430-733AE59A0F83}" destId="{CA48EC82-379C-409A-9B18-234680F985C5}" srcOrd="0" destOrd="0" parTransId="{5DAB500E-075F-4C25-885B-215A28FAF4C5}" sibTransId="{93265F59-AA89-455E-ACB1-2BB61D6618A9}"/>
    <dgm:cxn modelId="{C841FC7C-C51C-4CF2-8D6C-07E1639AF960}" srcId="{CA48EC82-379C-409A-9B18-234680F985C5}" destId="{A972DFDB-3AFF-4CBB-A7DA-D166985BCB44}" srcOrd="0" destOrd="0" parTransId="{CE3243E4-B067-42AA-8820-C65C852E282E}" sibTransId="{6C09FC01-7C08-4D4C-8959-785456800B28}"/>
    <dgm:cxn modelId="{DDBE7D92-6842-7A43-99B1-744757BD0F48}" type="presOf" srcId="{393E1646-B949-44BC-B404-FCD31C2B3D7B}" destId="{2BDC4EA5-F791-F247-A7CB-B53ABD54A21C}" srcOrd="0" destOrd="1" presId="urn:microsoft.com/office/officeart/2005/8/layout/list1"/>
    <dgm:cxn modelId="{3CBF7CAA-C090-9E46-ABF3-AC5249EC4D2C}" type="presOf" srcId="{CA48EC82-379C-409A-9B18-234680F985C5}" destId="{D56042EE-1805-8B42-8069-41A26F8B91E8}" srcOrd="0" destOrd="0" presId="urn:microsoft.com/office/officeart/2005/8/layout/list1"/>
    <dgm:cxn modelId="{846074AB-365E-E348-A38F-A0493B9B7E75}" type="presOf" srcId="{D6D531D2-5394-4A63-AFFF-7F9430CE3E45}" destId="{2BDC4EA5-F791-F247-A7CB-B53ABD54A21C}" srcOrd="0" destOrd="6" presId="urn:microsoft.com/office/officeart/2005/8/layout/list1"/>
    <dgm:cxn modelId="{8594E8BA-FEAA-0140-81AC-7F8F927C39AE}" type="presOf" srcId="{18253B8C-8C9D-42E0-A77F-5EDD9FA54DA1}" destId="{2BDC4EA5-F791-F247-A7CB-B53ABD54A21C}" srcOrd="0" destOrd="7" presId="urn:microsoft.com/office/officeart/2005/8/layout/list1"/>
    <dgm:cxn modelId="{C8EF34C4-2CD2-D343-B964-9B34D77F8350}" type="presOf" srcId="{A972DFDB-3AFF-4CBB-A7DA-D166985BCB44}" destId="{2BDC4EA5-F791-F247-A7CB-B53ABD54A21C}" srcOrd="0" destOrd="0" presId="urn:microsoft.com/office/officeart/2005/8/layout/list1"/>
    <dgm:cxn modelId="{2857A8C9-05BB-2746-971B-98D86CD2AEDD}" type="presOf" srcId="{BC8B2F1C-7F21-4086-A5EC-8C522E1BC9DE}" destId="{2BDC4EA5-F791-F247-A7CB-B53ABD54A21C}" srcOrd="0" destOrd="4" presId="urn:microsoft.com/office/officeart/2005/8/layout/list1"/>
    <dgm:cxn modelId="{F5D604D6-C478-4FF3-9E1E-60382383335D}" srcId="{BC8B2F1C-7F21-4086-A5EC-8C522E1BC9DE}" destId="{427CD1AD-30FE-4A96-8CCB-194B7CFCC54C}" srcOrd="3" destOrd="0" parTransId="{43009C47-8E0F-4DD1-8798-7E44A79FED73}" sibTransId="{CA09A049-82A9-44F0-9543-FF284CB5A027}"/>
    <dgm:cxn modelId="{518B38E6-FCFB-8349-8364-8819A3D03339}" type="presOf" srcId="{CA48EC82-379C-409A-9B18-234680F985C5}" destId="{815F28B0-9F95-AE4B-B959-2F0D19610114}" srcOrd="1" destOrd="0" presId="urn:microsoft.com/office/officeart/2005/8/layout/list1"/>
    <dgm:cxn modelId="{EE53E2E6-1DF8-4B31-808D-7EC01956439C}" srcId="{BC8B2F1C-7F21-4086-A5EC-8C522E1BC9DE}" destId="{18253B8C-8C9D-42E0-A77F-5EDD9FA54DA1}" srcOrd="2" destOrd="0" parTransId="{C6F5CB14-44BC-4431-94C6-0546A2585894}" sibTransId="{E614FEF3-9845-4DC2-AB22-8003A778995F}"/>
    <dgm:cxn modelId="{11299B9D-22A9-EA4C-9B46-B5408A5C9F5E}" type="presParOf" srcId="{AFBBFC46-F91D-8C42-834A-06F5F7093070}" destId="{5E1889EA-7D70-3443-AA3B-B6C8487AAC44}" srcOrd="0" destOrd="0" presId="urn:microsoft.com/office/officeart/2005/8/layout/list1"/>
    <dgm:cxn modelId="{C78A3A19-3F59-FE49-AD62-3B6AF000297E}" type="presParOf" srcId="{5E1889EA-7D70-3443-AA3B-B6C8487AAC44}" destId="{D56042EE-1805-8B42-8069-41A26F8B91E8}" srcOrd="0" destOrd="0" presId="urn:microsoft.com/office/officeart/2005/8/layout/list1"/>
    <dgm:cxn modelId="{DE3B829C-1778-4E4B-8630-496C5CB72661}" type="presParOf" srcId="{5E1889EA-7D70-3443-AA3B-B6C8487AAC44}" destId="{815F28B0-9F95-AE4B-B959-2F0D19610114}" srcOrd="1" destOrd="0" presId="urn:microsoft.com/office/officeart/2005/8/layout/list1"/>
    <dgm:cxn modelId="{1A549396-9C55-1A4C-8CF4-60FCE89930E4}" type="presParOf" srcId="{AFBBFC46-F91D-8C42-834A-06F5F7093070}" destId="{051A2859-F6CC-144E-88DD-D333F101C95D}" srcOrd="1" destOrd="0" presId="urn:microsoft.com/office/officeart/2005/8/layout/list1"/>
    <dgm:cxn modelId="{4103FD6C-4781-104C-B4F8-12D6F1A6CC6E}" type="presParOf" srcId="{AFBBFC46-F91D-8C42-834A-06F5F7093070}" destId="{2BDC4EA5-F791-F247-A7CB-B53ABD54A21C}"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119E81-A788-422A-A105-E298CC10449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0E95DDC-FD33-404B-901B-43A5ED5A3990}">
      <dgm:prSet/>
      <dgm:spPr/>
      <dgm:t>
        <a:bodyPr/>
        <a:lstStyle/>
        <a:p>
          <a:pPr>
            <a:lnSpc>
              <a:spcPct val="100000"/>
            </a:lnSpc>
          </a:pPr>
          <a:r>
            <a:rPr lang="en-AU" b="1" dirty="0">
              <a:solidFill>
                <a:srgbClr val="FF0000"/>
              </a:solidFill>
            </a:rPr>
            <a:t>ROUTINE:</a:t>
          </a:r>
          <a:endParaRPr lang="en-US" dirty="0">
            <a:solidFill>
              <a:srgbClr val="FF0000"/>
            </a:solidFill>
          </a:endParaRPr>
        </a:p>
      </dgm:t>
    </dgm:pt>
    <dgm:pt modelId="{1DD173B9-4417-4E3E-9AE5-CE624AEFA028}" type="parTrans" cxnId="{9C241635-35CC-4EA8-BB4C-7F9DAEF8B2B2}">
      <dgm:prSet/>
      <dgm:spPr/>
      <dgm:t>
        <a:bodyPr/>
        <a:lstStyle/>
        <a:p>
          <a:endParaRPr lang="en-US"/>
        </a:p>
      </dgm:t>
    </dgm:pt>
    <dgm:pt modelId="{76B3C79C-31D1-492A-9DFF-4F08E6A74013}" type="sibTrans" cxnId="{9C241635-35CC-4EA8-BB4C-7F9DAEF8B2B2}">
      <dgm:prSet/>
      <dgm:spPr/>
      <dgm:t>
        <a:bodyPr/>
        <a:lstStyle/>
        <a:p>
          <a:pPr>
            <a:lnSpc>
              <a:spcPct val="100000"/>
            </a:lnSpc>
          </a:pPr>
          <a:endParaRPr lang="en-US"/>
        </a:p>
      </dgm:t>
    </dgm:pt>
    <dgm:pt modelId="{4CDA5FDE-4384-4EAF-A581-D85AD4E11E94}">
      <dgm:prSet/>
      <dgm:spPr/>
      <dgm:t>
        <a:bodyPr/>
        <a:lstStyle/>
        <a:p>
          <a:pPr>
            <a:lnSpc>
              <a:spcPct val="100000"/>
            </a:lnSpc>
          </a:pPr>
          <a:r>
            <a:rPr lang="en-AU" dirty="0"/>
            <a:t>Prepared once a deal is done.</a:t>
          </a:r>
          <a:endParaRPr lang="en-US" dirty="0"/>
        </a:p>
      </dgm:t>
    </dgm:pt>
    <dgm:pt modelId="{335E5B16-DD39-417A-89C6-A57DEA4B4DDD}" type="parTrans" cxnId="{26D46665-EC3B-41D2-B068-CEA4CDCC87E2}">
      <dgm:prSet/>
      <dgm:spPr/>
      <dgm:t>
        <a:bodyPr/>
        <a:lstStyle/>
        <a:p>
          <a:endParaRPr lang="en-US"/>
        </a:p>
      </dgm:t>
    </dgm:pt>
    <dgm:pt modelId="{3C231888-77E5-41F0-9514-5719BFF3FCC5}" type="sibTrans" cxnId="{26D46665-EC3B-41D2-B068-CEA4CDCC87E2}">
      <dgm:prSet/>
      <dgm:spPr/>
      <dgm:t>
        <a:bodyPr/>
        <a:lstStyle/>
        <a:p>
          <a:pPr>
            <a:lnSpc>
              <a:spcPct val="100000"/>
            </a:lnSpc>
          </a:pPr>
          <a:endParaRPr lang="en-US"/>
        </a:p>
      </dgm:t>
    </dgm:pt>
    <dgm:pt modelId="{CE5B1581-98E1-4DCF-B0E9-EEDFA43919B1}">
      <dgm:prSet/>
      <dgm:spPr/>
      <dgm:t>
        <a:bodyPr/>
        <a:lstStyle/>
        <a:p>
          <a:pPr>
            <a:lnSpc>
              <a:spcPct val="100000"/>
            </a:lnSpc>
          </a:pPr>
          <a:r>
            <a:rPr lang="en-AU"/>
            <a:t>Boilerplate</a:t>
          </a:r>
          <a:endParaRPr lang="en-US"/>
        </a:p>
      </dgm:t>
    </dgm:pt>
    <dgm:pt modelId="{E8148A70-F84E-4C51-A078-61248F598B57}" type="parTrans" cxnId="{88CEA7BC-0615-476E-B89B-0E74DDF1DC86}">
      <dgm:prSet/>
      <dgm:spPr/>
      <dgm:t>
        <a:bodyPr/>
        <a:lstStyle/>
        <a:p>
          <a:endParaRPr lang="en-US"/>
        </a:p>
      </dgm:t>
    </dgm:pt>
    <dgm:pt modelId="{AE1F0653-CE70-47E8-8F32-8EC9FA486E24}" type="sibTrans" cxnId="{88CEA7BC-0615-476E-B89B-0E74DDF1DC86}">
      <dgm:prSet/>
      <dgm:spPr/>
      <dgm:t>
        <a:bodyPr/>
        <a:lstStyle/>
        <a:p>
          <a:pPr>
            <a:lnSpc>
              <a:spcPct val="100000"/>
            </a:lnSpc>
          </a:pPr>
          <a:endParaRPr lang="en-US"/>
        </a:p>
      </dgm:t>
    </dgm:pt>
    <dgm:pt modelId="{7F97C846-EA02-4462-9457-B1B82C2542F5}">
      <dgm:prSet/>
      <dgm:spPr/>
      <dgm:t>
        <a:bodyPr/>
        <a:lstStyle/>
        <a:p>
          <a:pPr>
            <a:lnSpc>
              <a:spcPct val="100000"/>
            </a:lnSpc>
          </a:pPr>
          <a:r>
            <a:rPr lang="en-AU"/>
            <a:t>Lengthy recitals</a:t>
          </a:r>
          <a:endParaRPr lang="en-US"/>
        </a:p>
      </dgm:t>
    </dgm:pt>
    <dgm:pt modelId="{19AA3DE4-6B40-468E-81FE-2C73ADCC66D5}" type="parTrans" cxnId="{97471144-9979-4A8A-A472-DBA8B242D7E5}">
      <dgm:prSet/>
      <dgm:spPr/>
      <dgm:t>
        <a:bodyPr/>
        <a:lstStyle/>
        <a:p>
          <a:endParaRPr lang="en-US"/>
        </a:p>
      </dgm:t>
    </dgm:pt>
    <dgm:pt modelId="{0C8CDCBA-EB2B-4F3E-B0C5-E22C715CB658}" type="sibTrans" cxnId="{97471144-9979-4A8A-A472-DBA8B242D7E5}">
      <dgm:prSet/>
      <dgm:spPr/>
      <dgm:t>
        <a:bodyPr/>
        <a:lstStyle/>
        <a:p>
          <a:pPr>
            <a:lnSpc>
              <a:spcPct val="100000"/>
            </a:lnSpc>
          </a:pPr>
          <a:endParaRPr lang="en-US"/>
        </a:p>
      </dgm:t>
    </dgm:pt>
    <dgm:pt modelId="{9D653DCD-E6B4-48CE-9653-07A180EE1CAE}">
      <dgm:prSet/>
      <dgm:spPr/>
      <dgm:t>
        <a:bodyPr/>
        <a:lstStyle/>
        <a:p>
          <a:pPr>
            <a:lnSpc>
              <a:spcPct val="100000"/>
            </a:lnSpc>
          </a:pPr>
          <a:r>
            <a:rPr lang="en-AU" dirty="0"/>
            <a:t>Risk that deal does not get done on the day</a:t>
          </a:r>
          <a:endParaRPr lang="en-US" dirty="0"/>
        </a:p>
      </dgm:t>
    </dgm:pt>
    <dgm:pt modelId="{677BF758-BB14-49FF-9169-BC1532604D97}" type="parTrans" cxnId="{BF806FF6-C763-4A2F-B92F-3C32531CBB2F}">
      <dgm:prSet/>
      <dgm:spPr/>
      <dgm:t>
        <a:bodyPr/>
        <a:lstStyle/>
        <a:p>
          <a:endParaRPr lang="en-US"/>
        </a:p>
      </dgm:t>
    </dgm:pt>
    <dgm:pt modelId="{5555F85E-282F-4ADE-AC44-7B631E4EF90A}" type="sibTrans" cxnId="{BF806FF6-C763-4A2F-B92F-3C32531CBB2F}">
      <dgm:prSet/>
      <dgm:spPr/>
      <dgm:t>
        <a:bodyPr/>
        <a:lstStyle/>
        <a:p>
          <a:endParaRPr lang="en-US"/>
        </a:p>
      </dgm:t>
    </dgm:pt>
    <dgm:pt modelId="{2A8FCB2F-4EE7-9B4F-9A31-FAE902EB3E57}" type="pres">
      <dgm:prSet presAssocID="{60119E81-A788-422A-A105-E298CC104499}" presName="vert0" presStyleCnt="0">
        <dgm:presLayoutVars>
          <dgm:dir/>
          <dgm:animOne val="branch"/>
          <dgm:animLvl val="lvl"/>
        </dgm:presLayoutVars>
      </dgm:prSet>
      <dgm:spPr/>
    </dgm:pt>
    <dgm:pt modelId="{AB402E1F-EC5B-9B44-95EC-EB9D2B4C34A0}" type="pres">
      <dgm:prSet presAssocID="{00E95DDC-FD33-404B-901B-43A5ED5A3990}" presName="thickLine" presStyleLbl="alignNode1" presStyleIdx="0" presStyleCnt="5"/>
      <dgm:spPr/>
    </dgm:pt>
    <dgm:pt modelId="{EA3FE210-06A2-F44F-B22F-A18EAA0C63BB}" type="pres">
      <dgm:prSet presAssocID="{00E95DDC-FD33-404B-901B-43A5ED5A3990}" presName="horz1" presStyleCnt="0"/>
      <dgm:spPr/>
    </dgm:pt>
    <dgm:pt modelId="{8FBDCC90-5D21-A148-9568-C65DF5D95DF3}" type="pres">
      <dgm:prSet presAssocID="{00E95DDC-FD33-404B-901B-43A5ED5A3990}" presName="tx1" presStyleLbl="revTx" presStyleIdx="0" presStyleCnt="5"/>
      <dgm:spPr/>
    </dgm:pt>
    <dgm:pt modelId="{769466AC-9DDB-A24B-9953-E824194376B1}" type="pres">
      <dgm:prSet presAssocID="{00E95DDC-FD33-404B-901B-43A5ED5A3990}" presName="vert1" presStyleCnt="0"/>
      <dgm:spPr/>
    </dgm:pt>
    <dgm:pt modelId="{CBC0C2B2-7860-6F42-BEE4-FAB5FFC3E595}" type="pres">
      <dgm:prSet presAssocID="{4CDA5FDE-4384-4EAF-A581-D85AD4E11E94}" presName="thickLine" presStyleLbl="alignNode1" presStyleIdx="1" presStyleCnt="5"/>
      <dgm:spPr/>
    </dgm:pt>
    <dgm:pt modelId="{6856B935-99E5-3E43-BE1D-7FFC8E07530A}" type="pres">
      <dgm:prSet presAssocID="{4CDA5FDE-4384-4EAF-A581-D85AD4E11E94}" presName="horz1" presStyleCnt="0"/>
      <dgm:spPr/>
    </dgm:pt>
    <dgm:pt modelId="{70A2B0CB-288D-684D-9D16-33E260CAB14B}" type="pres">
      <dgm:prSet presAssocID="{4CDA5FDE-4384-4EAF-A581-D85AD4E11E94}" presName="tx1" presStyleLbl="revTx" presStyleIdx="1" presStyleCnt="5"/>
      <dgm:spPr/>
    </dgm:pt>
    <dgm:pt modelId="{FEC3FED7-5E10-104E-ACB3-0FC97C1FC578}" type="pres">
      <dgm:prSet presAssocID="{4CDA5FDE-4384-4EAF-A581-D85AD4E11E94}" presName="vert1" presStyleCnt="0"/>
      <dgm:spPr/>
    </dgm:pt>
    <dgm:pt modelId="{20F02A2B-E7AD-B444-9575-49D23FBCAAA0}" type="pres">
      <dgm:prSet presAssocID="{CE5B1581-98E1-4DCF-B0E9-EEDFA43919B1}" presName="thickLine" presStyleLbl="alignNode1" presStyleIdx="2" presStyleCnt="5"/>
      <dgm:spPr/>
    </dgm:pt>
    <dgm:pt modelId="{B82B3CF1-04AB-E74C-B474-B70BA5C6D137}" type="pres">
      <dgm:prSet presAssocID="{CE5B1581-98E1-4DCF-B0E9-EEDFA43919B1}" presName="horz1" presStyleCnt="0"/>
      <dgm:spPr/>
    </dgm:pt>
    <dgm:pt modelId="{C27D0D9E-2821-E640-BDB0-414770CD5AA2}" type="pres">
      <dgm:prSet presAssocID="{CE5B1581-98E1-4DCF-B0E9-EEDFA43919B1}" presName="tx1" presStyleLbl="revTx" presStyleIdx="2" presStyleCnt="5"/>
      <dgm:spPr/>
    </dgm:pt>
    <dgm:pt modelId="{128D9222-FD74-654A-B99D-626408F439EE}" type="pres">
      <dgm:prSet presAssocID="{CE5B1581-98E1-4DCF-B0E9-EEDFA43919B1}" presName="vert1" presStyleCnt="0"/>
      <dgm:spPr/>
    </dgm:pt>
    <dgm:pt modelId="{FB7CC1B4-9771-994E-A902-A1FB93D73705}" type="pres">
      <dgm:prSet presAssocID="{7F97C846-EA02-4462-9457-B1B82C2542F5}" presName="thickLine" presStyleLbl="alignNode1" presStyleIdx="3" presStyleCnt="5"/>
      <dgm:spPr/>
    </dgm:pt>
    <dgm:pt modelId="{2983F65E-B826-DD47-98CA-6217C45FBC5E}" type="pres">
      <dgm:prSet presAssocID="{7F97C846-EA02-4462-9457-B1B82C2542F5}" presName="horz1" presStyleCnt="0"/>
      <dgm:spPr/>
    </dgm:pt>
    <dgm:pt modelId="{285984DF-1D3E-9D48-910F-82483A75025C}" type="pres">
      <dgm:prSet presAssocID="{7F97C846-EA02-4462-9457-B1B82C2542F5}" presName="tx1" presStyleLbl="revTx" presStyleIdx="3" presStyleCnt="5"/>
      <dgm:spPr/>
    </dgm:pt>
    <dgm:pt modelId="{D42B5107-E8EE-2E4F-85C0-25EFC91AB68F}" type="pres">
      <dgm:prSet presAssocID="{7F97C846-EA02-4462-9457-B1B82C2542F5}" presName="vert1" presStyleCnt="0"/>
      <dgm:spPr/>
    </dgm:pt>
    <dgm:pt modelId="{1F54B3F1-912B-7049-9222-F8AF8585672B}" type="pres">
      <dgm:prSet presAssocID="{9D653DCD-E6B4-48CE-9653-07A180EE1CAE}" presName="thickLine" presStyleLbl="alignNode1" presStyleIdx="4" presStyleCnt="5"/>
      <dgm:spPr/>
    </dgm:pt>
    <dgm:pt modelId="{7A9A76F5-84CC-1541-961A-63D7F76C964C}" type="pres">
      <dgm:prSet presAssocID="{9D653DCD-E6B4-48CE-9653-07A180EE1CAE}" presName="horz1" presStyleCnt="0"/>
      <dgm:spPr/>
    </dgm:pt>
    <dgm:pt modelId="{AD7B4C2F-9DEF-8849-A460-F2386E53EE6B}" type="pres">
      <dgm:prSet presAssocID="{9D653DCD-E6B4-48CE-9653-07A180EE1CAE}" presName="tx1" presStyleLbl="revTx" presStyleIdx="4" presStyleCnt="5"/>
      <dgm:spPr/>
    </dgm:pt>
    <dgm:pt modelId="{2189CF91-B442-1845-84FE-9975764672A0}" type="pres">
      <dgm:prSet presAssocID="{9D653DCD-E6B4-48CE-9653-07A180EE1CAE}" presName="vert1" presStyleCnt="0"/>
      <dgm:spPr/>
    </dgm:pt>
  </dgm:ptLst>
  <dgm:cxnLst>
    <dgm:cxn modelId="{9DCFC734-A087-AD4D-A08B-66C85A5B31E9}" type="presOf" srcId="{7F97C846-EA02-4462-9457-B1B82C2542F5}" destId="{285984DF-1D3E-9D48-910F-82483A75025C}" srcOrd="0" destOrd="0" presId="urn:microsoft.com/office/officeart/2008/layout/LinedList"/>
    <dgm:cxn modelId="{9C241635-35CC-4EA8-BB4C-7F9DAEF8B2B2}" srcId="{60119E81-A788-422A-A105-E298CC104499}" destId="{00E95DDC-FD33-404B-901B-43A5ED5A3990}" srcOrd="0" destOrd="0" parTransId="{1DD173B9-4417-4E3E-9AE5-CE624AEFA028}" sibTransId="{76B3C79C-31D1-492A-9DFF-4F08E6A74013}"/>
    <dgm:cxn modelId="{97471144-9979-4A8A-A472-DBA8B242D7E5}" srcId="{60119E81-A788-422A-A105-E298CC104499}" destId="{7F97C846-EA02-4462-9457-B1B82C2542F5}" srcOrd="3" destOrd="0" parTransId="{19AA3DE4-6B40-468E-81FE-2C73ADCC66D5}" sibTransId="{0C8CDCBA-EB2B-4F3E-B0C5-E22C715CB658}"/>
    <dgm:cxn modelId="{26D46665-EC3B-41D2-B068-CEA4CDCC87E2}" srcId="{60119E81-A788-422A-A105-E298CC104499}" destId="{4CDA5FDE-4384-4EAF-A581-D85AD4E11E94}" srcOrd="1" destOrd="0" parTransId="{335E5B16-DD39-417A-89C6-A57DEA4B4DDD}" sibTransId="{3C231888-77E5-41F0-9514-5719BFF3FCC5}"/>
    <dgm:cxn modelId="{3F354889-22CA-B048-B9D8-C20A2F49D82F}" type="presOf" srcId="{60119E81-A788-422A-A105-E298CC104499}" destId="{2A8FCB2F-4EE7-9B4F-9A31-FAE902EB3E57}" srcOrd="0" destOrd="0" presId="urn:microsoft.com/office/officeart/2008/layout/LinedList"/>
    <dgm:cxn modelId="{345EFF97-29DB-AD41-B212-C997CF379C7B}" type="presOf" srcId="{00E95DDC-FD33-404B-901B-43A5ED5A3990}" destId="{8FBDCC90-5D21-A148-9568-C65DF5D95DF3}" srcOrd="0" destOrd="0" presId="urn:microsoft.com/office/officeart/2008/layout/LinedList"/>
    <dgm:cxn modelId="{C2FB47A0-2563-2547-9476-0774657E78A9}" type="presOf" srcId="{9D653DCD-E6B4-48CE-9653-07A180EE1CAE}" destId="{AD7B4C2F-9DEF-8849-A460-F2386E53EE6B}" srcOrd="0" destOrd="0" presId="urn:microsoft.com/office/officeart/2008/layout/LinedList"/>
    <dgm:cxn modelId="{4825A0A9-ACA0-1949-9320-99A861928B2C}" type="presOf" srcId="{CE5B1581-98E1-4DCF-B0E9-EEDFA43919B1}" destId="{C27D0D9E-2821-E640-BDB0-414770CD5AA2}" srcOrd="0" destOrd="0" presId="urn:microsoft.com/office/officeart/2008/layout/LinedList"/>
    <dgm:cxn modelId="{88CEA7BC-0615-476E-B89B-0E74DDF1DC86}" srcId="{60119E81-A788-422A-A105-E298CC104499}" destId="{CE5B1581-98E1-4DCF-B0E9-EEDFA43919B1}" srcOrd="2" destOrd="0" parTransId="{E8148A70-F84E-4C51-A078-61248F598B57}" sibTransId="{AE1F0653-CE70-47E8-8F32-8EC9FA486E24}"/>
    <dgm:cxn modelId="{BF806FF6-C763-4A2F-B92F-3C32531CBB2F}" srcId="{60119E81-A788-422A-A105-E298CC104499}" destId="{9D653DCD-E6B4-48CE-9653-07A180EE1CAE}" srcOrd="4" destOrd="0" parTransId="{677BF758-BB14-49FF-9169-BC1532604D97}" sibTransId="{5555F85E-282F-4ADE-AC44-7B631E4EF90A}"/>
    <dgm:cxn modelId="{4BD38EF8-AED6-D148-BACD-D4AC116DC8DF}" type="presOf" srcId="{4CDA5FDE-4384-4EAF-A581-D85AD4E11E94}" destId="{70A2B0CB-288D-684D-9D16-33E260CAB14B}" srcOrd="0" destOrd="0" presId="urn:microsoft.com/office/officeart/2008/layout/LinedList"/>
    <dgm:cxn modelId="{DF53C166-5EBA-7341-8AF5-FA06C04B4301}" type="presParOf" srcId="{2A8FCB2F-4EE7-9B4F-9A31-FAE902EB3E57}" destId="{AB402E1F-EC5B-9B44-95EC-EB9D2B4C34A0}" srcOrd="0" destOrd="0" presId="urn:microsoft.com/office/officeart/2008/layout/LinedList"/>
    <dgm:cxn modelId="{8D0BFB86-CBE8-5143-8F34-78C3C61087AF}" type="presParOf" srcId="{2A8FCB2F-4EE7-9B4F-9A31-FAE902EB3E57}" destId="{EA3FE210-06A2-F44F-B22F-A18EAA0C63BB}" srcOrd="1" destOrd="0" presId="urn:microsoft.com/office/officeart/2008/layout/LinedList"/>
    <dgm:cxn modelId="{182B97A6-E12B-8047-865D-41F7C4729172}" type="presParOf" srcId="{EA3FE210-06A2-F44F-B22F-A18EAA0C63BB}" destId="{8FBDCC90-5D21-A148-9568-C65DF5D95DF3}" srcOrd="0" destOrd="0" presId="urn:microsoft.com/office/officeart/2008/layout/LinedList"/>
    <dgm:cxn modelId="{E1E989C3-3ACD-EF49-AE9B-868601A19A58}" type="presParOf" srcId="{EA3FE210-06A2-F44F-B22F-A18EAA0C63BB}" destId="{769466AC-9DDB-A24B-9953-E824194376B1}" srcOrd="1" destOrd="0" presId="urn:microsoft.com/office/officeart/2008/layout/LinedList"/>
    <dgm:cxn modelId="{1C8B5131-81E8-8841-A860-F07B347E870B}" type="presParOf" srcId="{2A8FCB2F-4EE7-9B4F-9A31-FAE902EB3E57}" destId="{CBC0C2B2-7860-6F42-BEE4-FAB5FFC3E595}" srcOrd="2" destOrd="0" presId="urn:microsoft.com/office/officeart/2008/layout/LinedList"/>
    <dgm:cxn modelId="{6BFF8284-CA10-404E-95A8-296B20D8E761}" type="presParOf" srcId="{2A8FCB2F-4EE7-9B4F-9A31-FAE902EB3E57}" destId="{6856B935-99E5-3E43-BE1D-7FFC8E07530A}" srcOrd="3" destOrd="0" presId="urn:microsoft.com/office/officeart/2008/layout/LinedList"/>
    <dgm:cxn modelId="{847CAA75-FE62-9E44-887C-06C8118A675C}" type="presParOf" srcId="{6856B935-99E5-3E43-BE1D-7FFC8E07530A}" destId="{70A2B0CB-288D-684D-9D16-33E260CAB14B}" srcOrd="0" destOrd="0" presId="urn:microsoft.com/office/officeart/2008/layout/LinedList"/>
    <dgm:cxn modelId="{E1A8E7F5-5F37-734F-B969-B564182A4C5C}" type="presParOf" srcId="{6856B935-99E5-3E43-BE1D-7FFC8E07530A}" destId="{FEC3FED7-5E10-104E-ACB3-0FC97C1FC578}" srcOrd="1" destOrd="0" presId="urn:microsoft.com/office/officeart/2008/layout/LinedList"/>
    <dgm:cxn modelId="{24269812-7513-234E-BD6D-D76E7CD89239}" type="presParOf" srcId="{2A8FCB2F-4EE7-9B4F-9A31-FAE902EB3E57}" destId="{20F02A2B-E7AD-B444-9575-49D23FBCAAA0}" srcOrd="4" destOrd="0" presId="urn:microsoft.com/office/officeart/2008/layout/LinedList"/>
    <dgm:cxn modelId="{7F5AB93F-139D-0F42-9D16-EA051B646A65}" type="presParOf" srcId="{2A8FCB2F-4EE7-9B4F-9A31-FAE902EB3E57}" destId="{B82B3CF1-04AB-E74C-B474-B70BA5C6D137}" srcOrd="5" destOrd="0" presId="urn:microsoft.com/office/officeart/2008/layout/LinedList"/>
    <dgm:cxn modelId="{8A0CDF2A-2D47-884F-A994-1DC523FBDDCE}" type="presParOf" srcId="{B82B3CF1-04AB-E74C-B474-B70BA5C6D137}" destId="{C27D0D9E-2821-E640-BDB0-414770CD5AA2}" srcOrd="0" destOrd="0" presId="urn:microsoft.com/office/officeart/2008/layout/LinedList"/>
    <dgm:cxn modelId="{69DFFE2B-6774-B44B-A30D-485D0EC90018}" type="presParOf" srcId="{B82B3CF1-04AB-E74C-B474-B70BA5C6D137}" destId="{128D9222-FD74-654A-B99D-626408F439EE}" srcOrd="1" destOrd="0" presId="urn:microsoft.com/office/officeart/2008/layout/LinedList"/>
    <dgm:cxn modelId="{D2416479-964D-204D-9018-B7762AC9FDE0}" type="presParOf" srcId="{2A8FCB2F-4EE7-9B4F-9A31-FAE902EB3E57}" destId="{FB7CC1B4-9771-994E-A902-A1FB93D73705}" srcOrd="6" destOrd="0" presId="urn:microsoft.com/office/officeart/2008/layout/LinedList"/>
    <dgm:cxn modelId="{6237D658-8D67-8643-9305-A985A7915D3C}" type="presParOf" srcId="{2A8FCB2F-4EE7-9B4F-9A31-FAE902EB3E57}" destId="{2983F65E-B826-DD47-98CA-6217C45FBC5E}" srcOrd="7" destOrd="0" presId="urn:microsoft.com/office/officeart/2008/layout/LinedList"/>
    <dgm:cxn modelId="{195C01CD-CDE6-FE4E-A465-3DEA04A9F7F1}" type="presParOf" srcId="{2983F65E-B826-DD47-98CA-6217C45FBC5E}" destId="{285984DF-1D3E-9D48-910F-82483A75025C}" srcOrd="0" destOrd="0" presId="urn:microsoft.com/office/officeart/2008/layout/LinedList"/>
    <dgm:cxn modelId="{71341052-BB3D-B34B-AFF3-CEFF0AC57F90}" type="presParOf" srcId="{2983F65E-B826-DD47-98CA-6217C45FBC5E}" destId="{D42B5107-E8EE-2E4F-85C0-25EFC91AB68F}" srcOrd="1" destOrd="0" presId="urn:microsoft.com/office/officeart/2008/layout/LinedList"/>
    <dgm:cxn modelId="{0401184C-9B10-3E42-9B68-31816946F09C}" type="presParOf" srcId="{2A8FCB2F-4EE7-9B4F-9A31-FAE902EB3E57}" destId="{1F54B3F1-912B-7049-9222-F8AF8585672B}" srcOrd="8" destOrd="0" presId="urn:microsoft.com/office/officeart/2008/layout/LinedList"/>
    <dgm:cxn modelId="{9549C519-06B6-834D-8BC9-2E8FB83AFC33}" type="presParOf" srcId="{2A8FCB2F-4EE7-9B4F-9A31-FAE902EB3E57}" destId="{7A9A76F5-84CC-1541-961A-63D7F76C964C}" srcOrd="9" destOrd="0" presId="urn:microsoft.com/office/officeart/2008/layout/LinedList"/>
    <dgm:cxn modelId="{ED525664-4DEC-3944-BDB5-91C3CE9FDF8B}" type="presParOf" srcId="{7A9A76F5-84CC-1541-961A-63D7F76C964C}" destId="{AD7B4C2F-9DEF-8849-A460-F2386E53EE6B}" srcOrd="0" destOrd="0" presId="urn:microsoft.com/office/officeart/2008/layout/LinedList"/>
    <dgm:cxn modelId="{7FEC0DA0-A2F6-7049-96B4-0B59E01C59D7}" type="presParOf" srcId="{7A9A76F5-84CC-1541-961A-63D7F76C964C}" destId="{2189CF91-B442-1845-84FE-9975764672A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DEDB9-A1DF-E34B-A131-CAD173A6CD76}">
      <dsp:nvSpPr>
        <dsp:cNvPr id="0" name=""/>
        <dsp:cNvSpPr/>
      </dsp:nvSpPr>
      <dsp:spPr>
        <a:xfrm>
          <a:off x="0" y="0"/>
          <a:ext cx="449044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C5451A-6CB7-7B48-AE8B-CFE13BA0E27C}">
      <dsp:nvSpPr>
        <dsp:cNvPr id="0" name=""/>
        <dsp:cNvSpPr/>
      </dsp:nvSpPr>
      <dsp:spPr>
        <a:xfrm>
          <a:off x="0" y="0"/>
          <a:ext cx="4490447" cy="1395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A structured negotiation</a:t>
          </a:r>
        </a:p>
      </dsp:txBody>
      <dsp:txXfrm>
        <a:off x="0" y="0"/>
        <a:ext cx="4490447" cy="1395076"/>
      </dsp:txXfrm>
    </dsp:sp>
    <dsp:sp modelId="{79A75664-1254-4B4D-96FC-1C65DDB18A95}">
      <dsp:nvSpPr>
        <dsp:cNvPr id="0" name=""/>
        <dsp:cNvSpPr/>
      </dsp:nvSpPr>
      <dsp:spPr>
        <a:xfrm>
          <a:off x="0" y="1395075"/>
          <a:ext cx="4490447" cy="0"/>
        </a:xfrm>
        <a:prstGeom prst="line">
          <a:avLst/>
        </a:prstGeom>
        <a:solidFill>
          <a:schemeClr val="accent2">
            <a:hueOff val="-3359484"/>
            <a:satOff val="0"/>
            <a:lumOff val="5817"/>
            <a:alphaOff val="0"/>
          </a:schemeClr>
        </a:solidFill>
        <a:ln w="12700" cap="flat" cmpd="sng" algn="ctr">
          <a:solidFill>
            <a:schemeClr val="accent2">
              <a:hueOff val="-3359484"/>
              <a:satOff val="0"/>
              <a:lumOff val="58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2D7E2F-C586-EE45-A635-73B52E9668F2}">
      <dsp:nvSpPr>
        <dsp:cNvPr id="0" name=""/>
        <dsp:cNvSpPr/>
      </dsp:nvSpPr>
      <dsp:spPr>
        <a:xfrm>
          <a:off x="0" y="1395076"/>
          <a:ext cx="4490447" cy="1395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To resolve a dispute</a:t>
          </a:r>
        </a:p>
      </dsp:txBody>
      <dsp:txXfrm>
        <a:off x="0" y="1395076"/>
        <a:ext cx="4490447" cy="1395076"/>
      </dsp:txXfrm>
    </dsp:sp>
    <dsp:sp modelId="{1AA58F85-233D-964F-B8F9-D0B614A7023F}">
      <dsp:nvSpPr>
        <dsp:cNvPr id="0" name=""/>
        <dsp:cNvSpPr/>
      </dsp:nvSpPr>
      <dsp:spPr>
        <a:xfrm>
          <a:off x="0" y="2790151"/>
          <a:ext cx="4490447" cy="0"/>
        </a:xfrm>
        <a:prstGeom prst="line">
          <a:avLst/>
        </a:prstGeom>
        <a:solidFill>
          <a:schemeClr val="accent2">
            <a:hueOff val="-6718969"/>
            <a:satOff val="0"/>
            <a:lumOff val="11635"/>
            <a:alphaOff val="0"/>
          </a:schemeClr>
        </a:solidFill>
        <a:ln w="12700" cap="flat" cmpd="sng" algn="ctr">
          <a:solidFill>
            <a:schemeClr val="accent2">
              <a:hueOff val="-6718969"/>
              <a:satOff val="0"/>
              <a:lumOff val="116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3710B5-9751-A140-87E2-470B2F6641CB}">
      <dsp:nvSpPr>
        <dsp:cNvPr id="0" name=""/>
        <dsp:cNvSpPr/>
      </dsp:nvSpPr>
      <dsp:spPr>
        <a:xfrm>
          <a:off x="0" y="2790152"/>
          <a:ext cx="4490447" cy="1395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Need not be limited to the dispute subject of litigation</a:t>
          </a:r>
        </a:p>
      </dsp:txBody>
      <dsp:txXfrm>
        <a:off x="0" y="2790152"/>
        <a:ext cx="4490447" cy="1395076"/>
      </dsp:txXfrm>
    </dsp:sp>
    <dsp:sp modelId="{0A6984FF-297C-0048-AA03-A8D1A7707A8B}">
      <dsp:nvSpPr>
        <dsp:cNvPr id="0" name=""/>
        <dsp:cNvSpPr/>
      </dsp:nvSpPr>
      <dsp:spPr>
        <a:xfrm>
          <a:off x="0" y="4185228"/>
          <a:ext cx="4490447" cy="0"/>
        </a:xfrm>
        <a:prstGeom prst="line">
          <a:avLst/>
        </a:prstGeom>
        <a:solidFill>
          <a:schemeClr val="accent2">
            <a:hueOff val="-10078453"/>
            <a:satOff val="0"/>
            <a:lumOff val="17452"/>
            <a:alphaOff val="0"/>
          </a:schemeClr>
        </a:solidFill>
        <a:ln w="12700" cap="flat" cmpd="sng" algn="ctr">
          <a:solidFill>
            <a:schemeClr val="accent2">
              <a:hueOff val="-10078453"/>
              <a:satOff val="0"/>
              <a:lumOff val="174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F613EE-C5EA-9445-B08D-567E37D5E5BD}">
      <dsp:nvSpPr>
        <dsp:cNvPr id="0" name=""/>
        <dsp:cNvSpPr/>
      </dsp:nvSpPr>
      <dsp:spPr>
        <a:xfrm>
          <a:off x="0" y="4185228"/>
          <a:ext cx="4490447" cy="1395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Contrast to litigation – adversarial vs mutual negotiation</a:t>
          </a:r>
        </a:p>
      </dsp:txBody>
      <dsp:txXfrm>
        <a:off x="0" y="4185228"/>
        <a:ext cx="4490447" cy="13950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CA956-672F-4B8E-A7CF-9B3EFB81645C}">
      <dsp:nvSpPr>
        <dsp:cNvPr id="0" name=""/>
        <dsp:cNvSpPr/>
      </dsp:nvSpPr>
      <dsp:spPr>
        <a:xfrm>
          <a:off x="0" y="680"/>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80D7C1-8480-4E46-BE12-3F7245508845}">
      <dsp:nvSpPr>
        <dsp:cNvPr id="0" name=""/>
        <dsp:cNvSpPr/>
      </dsp:nvSpPr>
      <dsp:spPr>
        <a:xfrm>
          <a:off x="172803" y="129211"/>
          <a:ext cx="314188" cy="314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E34767-B730-44DD-A9B2-783F74461036}">
      <dsp:nvSpPr>
        <dsp:cNvPr id="0" name=""/>
        <dsp:cNvSpPr/>
      </dsp:nvSpPr>
      <dsp:spPr>
        <a:xfrm>
          <a:off x="659795" y="680"/>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“THE ROUTINE”</a:t>
          </a:r>
        </a:p>
      </dsp:txBody>
      <dsp:txXfrm>
        <a:off x="659795" y="680"/>
        <a:ext cx="5156954" cy="571251"/>
      </dsp:txXfrm>
    </dsp:sp>
    <dsp:sp modelId="{CEF6BDBA-5045-4708-9E85-F31098064C55}">
      <dsp:nvSpPr>
        <dsp:cNvPr id="0" name=""/>
        <dsp:cNvSpPr/>
      </dsp:nvSpPr>
      <dsp:spPr>
        <a:xfrm>
          <a:off x="0" y="714744"/>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CF28CC-6B87-4CED-A1E5-ECCE86C5C6ED}">
      <dsp:nvSpPr>
        <dsp:cNvPr id="0" name=""/>
        <dsp:cNvSpPr/>
      </dsp:nvSpPr>
      <dsp:spPr>
        <a:xfrm>
          <a:off x="172803" y="843276"/>
          <a:ext cx="314188" cy="3141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78653B-AB46-4AEE-949C-73330FCC63E3}">
      <dsp:nvSpPr>
        <dsp:cNvPr id="0" name=""/>
        <dsp:cNvSpPr/>
      </dsp:nvSpPr>
      <dsp:spPr>
        <a:xfrm>
          <a:off x="659795" y="714744"/>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Position Papers</a:t>
          </a:r>
        </a:p>
      </dsp:txBody>
      <dsp:txXfrm>
        <a:off x="659795" y="714744"/>
        <a:ext cx="5156954" cy="571251"/>
      </dsp:txXfrm>
    </dsp:sp>
    <dsp:sp modelId="{FB7EABF6-2DA8-4FE4-979E-8E0C276E2F74}">
      <dsp:nvSpPr>
        <dsp:cNvPr id="0" name=""/>
        <dsp:cNvSpPr/>
      </dsp:nvSpPr>
      <dsp:spPr>
        <a:xfrm>
          <a:off x="0" y="1428809"/>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198FDD-BE09-49AF-B4EA-5F641C023C2A}">
      <dsp:nvSpPr>
        <dsp:cNvPr id="0" name=""/>
        <dsp:cNvSpPr/>
      </dsp:nvSpPr>
      <dsp:spPr>
        <a:xfrm>
          <a:off x="172803" y="1557341"/>
          <a:ext cx="314188" cy="3141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B83CA8-6A8E-411E-9F23-7E9D090FF280}">
      <dsp:nvSpPr>
        <dsp:cNvPr id="0" name=""/>
        <dsp:cNvSpPr/>
      </dsp:nvSpPr>
      <dsp:spPr>
        <a:xfrm>
          <a:off x="659795" y="1428809"/>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Open Session</a:t>
          </a:r>
        </a:p>
      </dsp:txBody>
      <dsp:txXfrm>
        <a:off x="659795" y="1428809"/>
        <a:ext cx="5156954" cy="571251"/>
      </dsp:txXfrm>
    </dsp:sp>
    <dsp:sp modelId="{7A9BB028-1772-4B25-BA9B-34B1920204E3}">
      <dsp:nvSpPr>
        <dsp:cNvPr id="0" name=""/>
        <dsp:cNvSpPr/>
      </dsp:nvSpPr>
      <dsp:spPr>
        <a:xfrm>
          <a:off x="0" y="2142874"/>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67D8C1-5579-49AD-B6D2-71619B8B933F}">
      <dsp:nvSpPr>
        <dsp:cNvPr id="0" name=""/>
        <dsp:cNvSpPr/>
      </dsp:nvSpPr>
      <dsp:spPr>
        <a:xfrm>
          <a:off x="172803" y="2271406"/>
          <a:ext cx="314188" cy="3141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24D2D1-70CD-4D92-A080-FA4B9AB589CA}">
      <dsp:nvSpPr>
        <dsp:cNvPr id="0" name=""/>
        <dsp:cNvSpPr/>
      </dsp:nvSpPr>
      <dsp:spPr>
        <a:xfrm>
          <a:off x="659795" y="2142874"/>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Breakout rooms</a:t>
          </a:r>
        </a:p>
      </dsp:txBody>
      <dsp:txXfrm>
        <a:off x="659795" y="2142874"/>
        <a:ext cx="5156954" cy="571251"/>
      </dsp:txXfrm>
    </dsp:sp>
    <dsp:sp modelId="{3B45EB0B-CD93-4394-A9F8-B016818046BE}">
      <dsp:nvSpPr>
        <dsp:cNvPr id="0" name=""/>
        <dsp:cNvSpPr/>
      </dsp:nvSpPr>
      <dsp:spPr>
        <a:xfrm>
          <a:off x="0" y="2856939"/>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BC3E93-93AD-4387-A0A3-6ACB12F189A3}">
      <dsp:nvSpPr>
        <dsp:cNvPr id="0" name=""/>
        <dsp:cNvSpPr/>
      </dsp:nvSpPr>
      <dsp:spPr>
        <a:xfrm>
          <a:off x="172803" y="2985471"/>
          <a:ext cx="314188" cy="31418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3E9DCA-9DE0-4A9B-B215-3CB70226BCC5}">
      <dsp:nvSpPr>
        <dsp:cNvPr id="0" name=""/>
        <dsp:cNvSpPr/>
      </dsp:nvSpPr>
      <dsp:spPr>
        <a:xfrm>
          <a:off x="659795" y="2856939"/>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Conventional Price Negotiation</a:t>
          </a:r>
        </a:p>
      </dsp:txBody>
      <dsp:txXfrm>
        <a:off x="659795" y="2856939"/>
        <a:ext cx="5156954" cy="571251"/>
      </dsp:txXfrm>
    </dsp:sp>
    <dsp:sp modelId="{4EE1EFCB-FB17-4E7A-9151-D30B90D6C342}">
      <dsp:nvSpPr>
        <dsp:cNvPr id="0" name=""/>
        <dsp:cNvSpPr/>
      </dsp:nvSpPr>
      <dsp:spPr>
        <a:xfrm>
          <a:off x="0" y="3571004"/>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727C63-8DBF-4EB2-9246-2E21725E9F39}">
      <dsp:nvSpPr>
        <dsp:cNvPr id="0" name=""/>
        <dsp:cNvSpPr/>
      </dsp:nvSpPr>
      <dsp:spPr>
        <a:xfrm>
          <a:off x="172803" y="3699536"/>
          <a:ext cx="314188" cy="31418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0E9D18-5561-467E-BD98-1630C9F92125}">
      <dsp:nvSpPr>
        <dsp:cNvPr id="0" name=""/>
        <dsp:cNvSpPr/>
      </dsp:nvSpPr>
      <dsp:spPr>
        <a:xfrm>
          <a:off x="659795" y="3571004"/>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Terms of Settlement</a:t>
          </a:r>
        </a:p>
      </dsp:txBody>
      <dsp:txXfrm>
        <a:off x="659795" y="3571004"/>
        <a:ext cx="5156954" cy="571251"/>
      </dsp:txXfrm>
    </dsp:sp>
    <dsp:sp modelId="{A54AD5BF-DFF2-4D8F-9B29-A0C6DAAACA35}">
      <dsp:nvSpPr>
        <dsp:cNvPr id="0" name=""/>
        <dsp:cNvSpPr/>
      </dsp:nvSpPr>
      <dsp:spPr>
        <a:xfrm>
          <a:off x="0" y="4285069"/>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85B922-0E55-4BF9-921D-7C039867BD01}">
      <dsp:nvSpPr>
        <dsp:cNvPr id="0" name=""/>
        <dsp:cNvSpPr/>
      </dsp:nvSpPr>
      <dsp:spPr>
        <a:xfrm>
          <a:off x="172803" y="4413600"/>
          <a:ext cx="314188" cy="31418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1E61E7-3EC8-44CD-B5A4-555AE3B00F3D}">
      <dsp:nvSpPr>
        <dsp:cNvPr id="0" name=""/>
        <dsp:cNvSpPr/>
      </dsp:nvSpPr>
      <dsp:spPr>
        <a:xfrm>
          <a:off x="659795" y="4285069"/>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a:t>What are some others?</a:t>
          </a:r>
        </a:p>
      </dsp:txBody>
      <dsp:txXfrm>
        <a:off x="659795" y="4285069"/>
        <a:ext cx="5156954" cy="571251"/>
      </dsp:txXfrm>
    </dsp:sp>
    <dsp:sp modelId="{12A9DFC7-2188-46E6-B409-7BBCF70D5FA7}">
      <dsp:nvSpPr>
        <dsp:cNvPr id="0" name=""/>
        <dsp:cNvSpPr/>
      </dsp:nvSpPr>
      <dsp:spPr>
        <a:xfrm>
          <a:off x="0" y="4999134"/>
          <a:ext cx="5816750" cy="5712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9A8B10-FD8E-4A20-A9BC-AE2959BC8933}">
      <dsp:nvSpPr>
        <dsp:cNvPr id="0" name=""/>
        <dsp:cNvSpPr/>
      </dsp:nvSpPr>
      <dsp:spPr>
        <a:xfrm>
          <a:off x="172803" y="5127665"/>
          <a:ext cx="314188" cy="314188"/>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16CA45-2DDE-450A-BE96-D880A025DAB4}">
      <dsp:nvSpPr>
        <dsp:cNvPr id="0" name=""/>
        <dsp:cNvSpPr/>
      </dsp:nvSpPr>
      <dsp:spPr>
        <a:xfrm>
          <a:off x="659795" y="4999134"/>
          <a:ext cx="5156954" cy="571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457" tIns="60457" rIns="60457" bIns="60457" numCol="1" spcCol="1270" anchor="ctr" anchorCtr="0">
          <a:noAutofit/>
        </a:bodyPr>
        <a:lstStyle/>
        <a:p>
          <a:pPr marL="0" lvl="0" indent="0" algn="l" defTabSz="711200">
            <a:lnSpc>
              <a:spcPct val="90000"/>
            </a:lnSpc>
            <a:spcBef>
              <a:spcPct val="0"/>
            </a:spcBef>
            <a:spcAft>
              <a:spcPct val="35000"/>
            </a:spcAft>
            <a:buNone/>
          </a:pPr>
          <a:r>
            <a:rPr lang="en-US" sz="1600" kern="1200" dirty="0"/>
            <a:t>How can we improve the use of these tools</a:t>
          </a:r>
        </a:p>
      </dsp:txBody>
      <dsp:txXfrm>
        <a:off x="659795" y="4999134"/>
        <a:ext cx="5156954" cy="5712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E1166-E389-D247-8EA7-3C3BA47A032C}">
      <dsp:nvSpPr>
        <dsp:cNvPr id="0" name=""/>
        <dsp:cNvSpPr/>
      </dsp:nvSpPr>
      <dsp:spPr>
        <a:xfrm rot="5400000">
          <a:off x="2868379" y="-502528"/>
          <a:ext cx="2174021" cy="3722720"/>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Recites the Claim Or Defence</a:t>
          </a:r>
        </a:p>
        <a:p>
          <a:pPr marL="171450" lvl="1" indent="-171450" algn="l" defTabSz="800100">
            <a:lnSpc>
              <a:spcPct val="90000"/>
            </a:lnSpc>
            <a:spcBef>
              <a:spcPct val="0"/>
            </a:spcBef>
            <a:spcAft>
              <a:spcPct val="15000"/>
            </a:spcAft>
            <a:buChar char="•"/>
          </a:pPr>
          <a:r>
            <a:rPr lang="en-US" sz="1800" kern="1200"/>
            <a:t>No concessions</a:t>
          </a:r>
        </a:p>
      </dsp:txBody>
      <dsp:txXfrm rot="-5400000">
        <a:off x="2094030" y="377949"/>
        <a:ext cx="3616593" cy="1961767"/>
      </dsp:txXfrm>
    </dsp:sp>
    <dsp:sp modelId="{144C66A1-851A-D841-ABFC-166769E87E81}">
      <dsp:nvSpPr>
        <dsp:cNvPr id="0" name=""/>
        <dsp:cNvSpPr/>
      </dsp:nvSpPr>
      <dsp:spPr>
        <a:xfrm>
          <a:off x="0" y="68"/>
          <a:ext cx="2094030" cy="271752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ROUTINE:</a:t>
          </a:r>
        </a:p>
      </dsp:txBody>
      <dsp:txXfrm>
        <a:off x="102222" y="102290"/>
        <a:ext cx="1889586" cy="2513082"/>
      </dsp:txXfrm>
    </dsp:sp>
    <dsp:sp modelId="{3A691571-34EC-2B46-95A9-192950516173}">
      <dsp:nvSpPr>
        <dsp:cNvPr id="0" name=""/>
        <dsp:cNvSpPr/>
      </dsp:nvSpPr>
      <dsp:spPr>
        <a:xfrm rot="5400000">
          <a:off x="2868379" y="2350874"/>
          <a:ext cx="2174021" cy="3722720"/>
        </a:xfrm>
        <a:prstGeom prst="round2Same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Assume the parties and mediator know the claim and defence</a:t>
          </a:r>
        </a:p>
        <a:p>
          <a:pPr marL="171450" lvl="1" indent="-171450" algn="l" defTabSz="800100">
            <a:lnSpc>
              <a:spcPct val="90000"/>
            </a:lnSpc>
            <a:spcBef>
              <a:spcPct val="0"/>
            </a:spcBef>
            <a:spcAft>
              <a:spcPct val="15000"/>
            </a:spcAft>
            <a:buChar char="•"/>
          </a:pPr>
          <a:r>
            <a:rPr lang="en-US" sz="1800" kern="1200"/>
            <a:t>Focus on the three or four points on which the dispute turns, to emphasize risk</a:t>
          </a:r>
        </a:p>
        <a:p>
          <a:pPr marL="171450" lvl="1" indent="-171450" algn="l" defTabSz="800100">
            <a:lnSpc>
              <a:spcPct val="90000"/>
            </a:lnSpc>
            <a:spcBef>
              <a:spcPct val="0"/>
            </a:spcBef>
            <a:spcAft>
              <a:spcPct val="15000"/>
            </a:spcAft>
            <a:buChar char="•"/>
          </a:pPr>
          <a:r>
            <a:rPr lang="en-US" sz="1800" kern="1200"/>
            <a:t>Make realistic assessments:  constructive approach</a:t>
          </a:r>
        </a:p>
      </dsp:txBody>
      <dsp:txXfrm rot="-5400000">
        <a:off x="2094030" y="3231351"/>
        <a:ext cx="3616593" cy="1961767"/>
      </dsp:txXfrm>
    </dsp:sp>
    <dsp:sp modelId="{10E0996F-5925-CF4C-8409-0A61DF9C5994}">
      <dsp:nvSpPr>
        <dsp:cNvPr id="0" name=""/>
        <dsp:cNvSpPr/>
      </dsp:nvSpPr>
      <dsp:spPr>
        <a:xfrm>
          <a:off x="0" y="2853471"/>
          <a:ext cx="2094030" cy="271752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a:t>IMPROVED:</a:t>
          </a:r>
        </a:p>
      </dsp:txBody>
      <dsp:txXfrm>
        <a:off x="102222" y="2955693"/>
        <a:ext cx="1889586" cy="25130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7AC4B9-F996-7A4F-AF71-4E6168609514}">
      <dsp:nvSpPr>
        <dsp:cNvPr id="0" name=""/>
        <dsp:cNvSpPr/>
      </dsp:nvSpPr>
      <dsp:spPr>
        <a:xfrm>
          <a:off x="0" y="4569481"/>
          <a:ext cx="5816750" cy="9996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Set out the full costs of going to trial:</a:t>
          </a:r>
        </a:p>
      </dsp:txBody>
      <dsp:txXfrm>
        <a:off x="0" y="4569481"/>
        <a:ext cx="5816750" cy="539833"/>
      </dsp:txXfrm>
    </dsp:sp>
    <dsp:sp modelId="{9020C5E8-2315-4047-B1F6-8868CA8151A8}">
      <dsp:nvSpPr>
        <dsp:cNvPr id="0" name=""/>
        <dsp:cNvSpPr/>
      </dsp:nvSpPr>
      <dsp:spPr>
        <a:xfrm>
          <a:off x="0" y="5089320"/>
          <a:ext cx="1454187" cy="45985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interest and legals</a:t>
          </a:r>
        </a:p>
      </dsp:txBody>
      <dsp:txXfrm>
        <a:off x="0" y="5089320"/>
        <a:ext cx="1454187" cy="459857"/>
      </dsp:txXfrm>
    </dsp:sp>
    <dsp:sp modelId="{CCB1F251-A015-7048-B1C9-3D7CD0B68292}">
      <dsp:nvSpPr>
        <dsp:cNvPr id="0" name=""/>
        <dsp:cNvSpPr/>
      </dsp:nvSpPr>
      <dsp:spPr>
        <a:xfrm>
          <a:off x="1454187" y="5089320"/>
          <a:ext cx="1454187" cy="459857"/>
        </a:xfrm>
        <a:prstGeom prst="rect">
          <a:avLst/>
        </a:prstGeom>
        <a:solidFill>
          <a:schemeClr val="accent2">
            <a:tint val="40000"/>
            <a:alpha val="90000"/>
            <a:hueOff val="-3627135"/>
            <a:satOff val="18822"/>
            <a:lumOff val="1386"/>
            <a:alphaOff val="0"/>
          </a:schemeClr>
        </a:solidFill>
        <a:ln w="12700" cap="flat" cmpd="sng" algn="ctr">
          <a:solidFill>
            <a:schemeClr val="accent2">
              <a:tint val="40000"/>
              <a:alpha val="90000"/>
              <a:hueOff val="-3627135"/>
              <a:satOff val="18822"/>
              <a:lumOff val="13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Time, better spent elsewhere</a:t>
          </a:r>
        </a:p>
      </dsp:txBody>
      <dsp:txXfrm>
        <a:off x="1454187" y="5089320"/>
        <a:ext cx="1454187" cy="459857"/>
      </dsp:txXfrm>
    </dsp:sp>
    <dsp:sp modelId="{175D0999-E7F4-C74D-9EDC-62D0BE585929}">
      <dsp:nvSpPr>
        <dsp:cNvPr id="0" name=""/>
        <dsp:cNvSpPr/>
      </dsp:nvSpPr>
      <dsp:spPr>
        <a:xfrm>
          <a:off x="2908375" y="5089320"/>
          <a:ext cx="1454187" cy="459857"/>
        </a:xfrm>
        <a:prstGeom prst="rect">
          <a:avLst/>
        </a:prstGeom>
        <a:solidFill>
          <a:schemeClr val="accent2">
            <a:tint val="40000"/>
            <a:alpha val="90000"/>
            <a:hueOff val="-7254270"/>
            <a:satOff val="37644"/>
            <a:lumOff val="2772"/>
            <a:alphaOff val="0"/>
          </a:schemeClr>
        </a:solidFill>
        <a:ln w="12700" cap="flat" cmpd="sng" algn="ctr">
          <a:solidFill>
            <a:schemeClr val="accent2">
              <a:tint val="40000"/>
              <a:alpha val="90000"/>
              <a:hueOff val="-7254270"/>
              <a:satOff val="37644"/>
              <a:lumOff val="277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Stress</a:t>
          </a:r>
        </a:p>
      </dsp:txBody>
      <dsp:txXfrm>
        <a:off x="2908375" y="5089320"/>
        <a:ext cx="1454187" cy="459857"/>
      </dsp:txXfrm>
    </dsp:sp>
    <dsp:sp modelId="{0AC6B52A-6C7E-5A49-B78C-9E85D0F539A4}">
      <dsp:nvSpPr>
        <dsp:cNvPr id="0" name=""/>
        <dsp:cNvSpPr/>
      </dsp:nvSpPr>
      <dsp:spPr>
        <a:xfrm>
          <a:off x="4362562" y="5089320"/>
          <a:ext cx="1454187" cy="459857"/>
        </a:xfrm>
        <a:prstGeom prst="rect">
          <a:avLst/>
        </a:prstGeom>
        <a:solidFill>
          <a:schemeClr val="accent2">
            <a:tint val="40000"/>
            <a:alpha val="90000"/>
            <a:hueOff val="-10881405"/>
            <a:satOff val="56466"/>
            <a:lumOff val="4158"/>
            <a:alphaOff val="0"/>
          </a:schemeClr>
        </a:solidFill>
        <a:ln w="12700" cap="flat" cmpd="sng" algn="ctr">
          <a:solidFill>
            <a:schemeClr val="accent2">
              <a:tint val="40000"/>
              <a:alpha val="90000"/>
              <a:hueOff val="-10881405"/>
              <a:satOff val="56466"/>
              <a:lumOff val="415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Reputation risk</a:t>
          </a:r>
        </a:p>
      </dsp:txBody>
      <dsp:txXfrm>
        <a:off x="4362562" y="5089320"/>
        <a:ext cx="1454187" cy="459857"/>
      </dsp:txXfrm>
    </dsp:sp>
    <dsp:sp modelId="{BE025405-F282-4B48-8529-2BB7EE2DCB9F}">
      <dsp:nvSpPr>
        <dsp:cNvPr id="0" name=""/>
        <dsp:cNvSpPr/>
      </dsp:nvSpPr>
      <dsp:spPr>
        <a:xfrm rot="10800000">
          <a:off x="0" y="3046952"/>
          <a:ext cx="5816750" cy="1537524"/>
        </a:xfrm>
        <a:prstGeom prst="upArrowCallou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Why is it in your opponent's interest to settle?  Constructive approach</a:t>
          </a:r>
        </a:p>
      </dsp:txBody>
      <dsp:txXfrm rot="10800000">
        <a:off x="0" y="3046952"/>
        <a:ext cx="5816750" cy="999037"/>
      </dsp:txXfrm>
    </dsp:sp>
    <dsp:sp modelId="{38C30587-E7B0-BF4B-A2DE-19C231D4192B}">
      <dsp:nvSpPr>
        <dsp:cNvPr id="0" name=""/>
        <dsp:cNvSpPr/>
      </dsp:nvSpPr>
      <dsp:spPr>
        <a:xfrm rot="10800000">
          <a:off x="0" y="1524423"/>
          <a:ext cx="5816750" cy="1537524"/>
        </a:xfrm>
        <a:prstGeom prst="upArrowCallou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Analyze the alternatives to settling:  know your “BATNA” and that of your opponent</a:t>
          </a:r>
        </a:p>
      </dsp:txBody>
      <dsp:txXfrm rot="10800000">
        <a:off x="0" y="1524423"/>
        <a:ext cx="5816750" cy="999037"/>
      </dsp:txXfrm>
    </dsp:sp>
    <dsp:sp modelId="{CE5E44A4-D50B-0E48-BEAE-33D4F8F7AE95}">
      <dsp:nvSpPr>
        <dsp:cNvPr id="0" name=""/>
        <dsp:cNvSpPr/>
      </dsp:nvSpPr>
      <dsp:spPr>
        <a:xfrm rot="10800000">
          <a:off x="0" y="1893"/>
          <a:ext cx="5816750" cy="1537524"/>
        </a:xfrm>
        <a:prstGeom prst="upArrowCallout">
          <a:avLst/>
        </a:prstGeom>
        <a:solidFill>
          <a:schemeClr val="accent2">
            <a:hueOff val="-10078453"/>
            <a:satOff val="0"/>
            <a:lumOff val="174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Best alternative to not agreeing:  “BATNA”</a:t>
          </a:r>
        </a:p>
      </dsp:txBody>
      <dsp:txXfrm rot="10800000">
        <a:off x="0" y="1893"/>
        <a:ext cx="5816750" cy="9990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DDB9C-CC46-CB4D-A424-1EF7B39ED43B}">
      <dsp:nvSpPr>
        <dsp:cNvPr id="0" name=""/>
        <dsp:cNvSpPr/>
      </dsp:nvSpPr>
      <dsp:spPr>
        <a:xfrm>
          <a:off x="0" y="134132"/>
          <a:ext cx="5816750" cy="912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ROUTINE:</a:t>
          </a:r>
        </a:p>
      </dsp:txBody>
      <dsp:txXfrm>
        <a:off x="44549" y="178681"/>
        <a:ext cx="5727652" cy="823502"/>
      </dsp:txXfrm>
    </dsp:sp>
    <dsp:sp modelId="{34638EBC-71DD-184E-AD66-8EE481EF5720}">
      <dsp:nvSpPr>
        <dsp:cNvPr id="0" name=""/>
        <dsp:cNvSpPr/>
      </dsp:nvSpPr>
      <dsp:spPr>
        <a:xfrm>
          <a:off x="0" y="1046733"/>
          <a:ext cx="5816750" cy="1490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8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a:t>Mediator speaks</a:t>
          </a:r>
        </a:p>
        <a:p>
          <a:pPr marL="285750" lvl="1" indent="-285750" algn="l" defTabSz="1377950">
            <a:lnSpc>
              <a:spcPct val="90000"/>
            </a:lnSpc>
            <a:spcBef>
              <a:spcPct val="0"/>
            </a:spcBef>
            <a:spcAft>
              <a:spcPct val="20000"/>
            </a:spcAft>
            <a:buChar char="•"/>
          </a:pPr>
          <a:r>
            <a:rPr lang="en-US" sz="3100" kern="1200"/>
            <a:t>Lawyers outline claims</a:t>
          </a:r>
        </a:p>
        <a:p>
          <a:pPr marL="285750" lvl="1" indent="-285750" algn="l" defTabSz="1377950">
            <a:lnSpc>
              <a:spcPct val="90000"/>
            </a:lnSpc>
            <a:spcBef>
              <a:spcPct val="0"/>
            </a:spcBef>
            <a:spcAft>
              <a:spcPct val="20000"/>
            </a:spcAft>
            <a:buChar char="•"/>
          </a:pPr>
          <a:r>
            <a:rPr lang="en-US" sz="3100" kern="1200"/>
            <a:t>Parties break to their rooms</a:t>
          </a:r>
        </a:p>
      </dsp:txBody>
      <dsp:txXfrm>
        <a:off x="0" y="1046733"/>
        <a:ext cx="5816750" cy="1490400"/>
      </dsp:txXfrm>
    </dsp:sp>
    <dsp:sp modelId="{6FA2B142-202F-A949-8A75-5AD1B8F1A46E}">
      <dsp:nvSpPr>
        <dsp:cNvPr id="0" name=""/>
        <dsp:cNvSpPr/>
      </dsp:nvSpPr>
      <dsp:spPr>
        <a:xfrm>
          <a:off x="0" y="2537133"/>
          <a:ext cx="5816750" cy="912600"/>
        </a:xfrm>
        <a:prstGeom prst="roundRect">
          <a:avLst/>
        </a:prstGeom>
        <a:solidFill>
          <a:schemeClr val="accent2">
            <a:hueOff val="-10078453"/>
            <a:satOff val="0"/>
            <a:lumOff val="174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IMPROVED:</a:t>
          </a:r>
        </a:p>
      </dsp:txBody>
      <dsp:txXfrm>
        <a:off x="44549" y="2581682"/>
        <a:ext cx="5727652" cy="823502"/>
      </dsp:txXfrm>
    </dsp:sp>
    <dsp:sp modelId="{58BC6D12-5FC1-6E47-8662-F96004C4BD70}">
      <dsp:nvSpPr>
        <dsp:cNvPr id="0" name=""/>
        <dsp:cNvSpPr/>
      </dsp:nvSpPr>
      <dsp:spPr>
        <a:xfrm>
          <a:off x="0" y="3449733"/>
          <a:ext cx="5816750"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8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a:t>Is an open session advisable?</a:t>
          </a:r>
        </a:p>
        <a:p>
          <a:pPr marL="285750" lvl="1" indent="-285750" algn="l" defTabSz="1377950">
            <a:lnSpc>
              <a:spcPct val="90000"/>
            </a:lnSpc>
            <a:spcBef>
              <a:spcPct val="0"/>
            </a:spcBef>
            <a:spcAft>
              <a:spcPct val="20000"/>
            </a:spcAft>
            <a:buChar char="•"/>
          </a:pPr>
          <a:r>
            <a:rPr lang="en-US" sz="3100" kern="1200"/>
            <a:t>Could the clients speak?</a:t>
          </a:r>
        </a:p>
        <a:p>
          <a:pPr marL="285750" lvl="1" indent="-285750" algn="l" defTabSz="1377950">
            <a:lnSpc>
              <a:spcPct val="90000"/>
            </a:lnSpc>
            <a:spcBef>
              <a:spcPct val="0"/>
            </a:spcBef>
            <a:spcAft>
              <a:spcPct val="20000"/>
            </a:spcAft>
            <a:buChar char="•"/>
          </a:pPr>
          <a:r>
            <a:rPr lang="en-US" sz="3100" kern="1200"/>
            <a:t>Taking turns</a:t>
          </a:r>
        </a:p>
        <a:p>
          <a:pPr marL="285750" lvl="1" indent="-285750" algn="l" defTabSz="1377950">
            <a:lnSpc>
              <a:spcPct val="90000"/>
            </a:lnSpc>
            <a:spcBef>
              <a:spcPct val="0"/>
            </a:spcBef>
            <a:spcAft>
              <a:spcPct val="20000"/>
            </a:spcAft>
            <a:buChar char="•"/>
          </a:pPr>
          <a:r>
            <a:rPr lang="en-US" sz="3100" kern="1200"/>
            <a:t>Getting off the chest</a:t>
          </a:r>
        </a:p>
      </dsp:txBody>
      <dsp:txXfrm>
        <a:off x="0" y="3449733"/>
        <a:ext cx="5816750" cy="1987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C4EA5-F791-F247-A7CB-B53ABD54A21C}">
      <dsp:nvSpPr>
        <dsp:cNvPr id="0" name=""/>
        <dsp:cNvSpPr/>
      </dsp:nvSpPr>
      <dsp:spPr>
        <a:xfrm>
          <a:off x="0" y="371283"/>
          <a:ext cx="5816750" cy="51975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1444" tIns="520700" rIns="451444" bIns="177800" numCol="1" spcCol="1270" anchor="t" anchorCtr="0">
          <a:noAutofit/>
        </a:bodyPr>
        <a:lstStyle/>
        <a:p>
          <a:pPr marL="228600" lvl="1" indent="-228600" algn="l" defTabSz="1111250">
            <a:lnSpc>
              <a:spcPct val="90000"/>
            </a:lnSpc>
            <a:spcBef>
              <a:spcPct val="0"/>
            </a:spcBef>
            <a:spcAft>
              <a:spcPct val="15000"/>
            </a:spcAft>
            <a:buChar char="•"/>
          </a:pPr>
          <a:r>
            <a:rPr lang="en-AU" sz="2500" b="1" kern="1200"/>
            <a:t>Empathy (vs confrontation)</a:t>
          </a:r>
          <a:endParaRPr lang="en-US" sz="2500" kern="1200"/>
        </a:p>
        <a:p>
          <a:pPr marL="228600" lvl="1" indent="-228600" algn="l" defTabSz="1111250">
            <a:lnSpc>
              <a:spcPct val="90000"/>
            </a:lnSpc>
            <a:spcBef>
              <a:spcPct val="0"/>
            </a:spcBef>
            <a:spcAft>
              <a:spcPct val="15000"/>
            </a:spcAft>
            <a:buChar char="•"/>
          </a:pPr>
          <a:r>
            <a:rPr lang="en-AU" sz="2500" b="1" kern="1200"/>
            <a:t>Discussion to explore and learn</a:t>
          </a:r>
          <a:endParaRPr lang="en-US" sz="2500" kern="1200"/>
        </a:p>
        <a:p>
          <a:pPr marL="228600" lvl="1" indent="-228600" algn="l" defTabSz="1111250">
            <a:lnSpc>
              <a:spcPct val="90000"/>
            </a:lnSpc>
            <a:spcBef>
              <a:spcPct val="0"/>
            </a:spcBef>
            <a:spcAft>
              <a:spcPct val="15000"/>
            </a:spcAft>
            <a:buChar char="•"/>
          </a:pPr>
          <a:r>
            <a:rPr lang="en-AU" sz="2500" b="1" kern="1200"/>
            <a:t>Exploring alternatives</a:t>
          </a:r>
          <a:endParaRPr lang="en-US" sz="2500" kern="1200"/>
        </a:p>
        <a:p>
          <a:pPr marL="457200" lvl="2" indent="-228600" algn="l" defTabSz="1111250">
            <a:lnSpc>
              <a:spcPct val="90000"/>
            </a:lnSpc>
            <a:spcBef>
              <a:spcPct val="0"/>
            </a:spcBef>
            <a:spcAft>
              <a:spcPct val="15000"/>
            </a:spcAft>
            <a:buChar char="•"/>
          </a:pPr>
          <a:r>
            <a:rPr lang="en-AU" sz="2500" b="1" kern="1200"/>
            <a:t>Can we negotiate exist outside the litigation?</a:t>
          </a:r>
          <a:endParaRPr lang="en-US" sz="2500" kern="1200"/>
        </a:p>
        <a:p>
          <a:pPr marL="228600" lvl="1" indent="-228600" algn="l" defTabSz="1111250">
            <a:lnSpc>
              <a:spcPct val="90000"/>
            </a:lnSpc>
            <a:spcBef>
              <a:spcPct val="0"/>
            </a:spcBef>
            <a:spcAft>
              <a:spcPct val="15000"/>
            </a:spcAft>
            <a:buChar char="•"/>
          </a:pPr>
          <a:r>
            <a:rPr lang="en-AU" sz="2500" b="1" kern="1200" dirty="0"/>
            <a:t>Non monetary items that might be offered:</a:t>
          </a:r>
          <a:endParaRPr lang="en-US" sz="2500" kern="1200" dirty="0"/>
        </a:p>
        <a:p>
          <a:pPr marL="457200" lvl="2" indent="-228600" algn="l" defTabSz="1111250">
            <a:lnSpc>
              <a:spcPct val="90000"/>
            </a:lnSpc>
            <a:spcBef>
              <a:spcPct val="0"/>
            </a:spcBef>
            <a:spcAft>
              <a:spcPct val="15000"/>
            </a:spcAft>
            <a:buChar char="•"/>
          </a:pPr>
          <a:r>
            <a:rPr lang="en-AU" sz="2500" b="1" kern="1200"/>
            <a:t>Values/Face</a:t>
          </a:r>
          <a:endParaRPr lang="en-US" sz="2500" kern="1200"/>
        </a:p>
        <a:p>
          <a:pPr marL="457200" lvl="2" indent="-228600" algn="l" defTabSz="1111250">
            <a:lnSpc>
              <a:spcPct val="90000"/>
            </a:lnSpc>
            <a:spcBef>
              <a:spcPct val="0"/>
            </a:spcBef>
            <a:spcAft>
              <a:spcPct val="15000"/>
            </a:spcAft>
            <a:buChar char="•"/>
          </a:pPr>
          <a:r>
            <a:rPr lang="en-AU" sz="2500" b="1" kern="1200"/>
            <a:t>Timing</a:t>
          </a:r>
          <a:endParaRPr lang="en-US" sz="2500" kern="1200"/>
        </a:p>
        <a:p>
          <a:pPr marL="457200" lvl="2" indent="-228600" algn="l" defTabSz="1111250">
            <a:lnSpc>
              <a:spcPct val="90000"/>
            </a:lnSpc>
            <a:spcBef>
              <a:spcPct val="0"/>
            </a:spcBef>
            <a:spcAft>
              <a:spcPct val="15000"/>
            </a:spcAft>
            <a:buChar char="•"/>
          </a:pPr>
          <a:r>
            <a:rPr lang="en-AU" sz="2500" b="1" kern="1200"/>
            <a:t>Confidentiality</a:t>
          </a:r>
          <a:endParaRPr lang="en-US" sz="2500" kern="1200"/>
        </a:p>
        <a:p>
          <a:pPr marL="457200" lvl="2" indent="-228600" algn="l" defTabSz="1111250">
            <a:lnSpc>
              <a:spcPct val="90000"/>
            </a:lnSpc>
            <a:spcBef>
              <a:spcPct val="0"/>
            </a:spcBef>
            <a:spcAft>
              <a:spcPct val="15000"/>
            </a:spcAft>
            <a:buChar char="•"/>
          </a:pPr>
          <a:r>
            <a:rPr lang="en-AU" sz="2500" b="1" kern="1200"/>
            <a:t>Non money items </a:t>
          </a:r>
          <a:endParaRPr lang="en-US" sz="2500" kern="1200"/>
        </a:p>
        <a:p>
          <a:pPr marL="457200" lvl="2" indent="-228600" algn="l" defTabSz="1111250">
            <a:lnSpc>
              <a:spcPct val="90000"/>
            </a:lnSpc>
            <a:spcBef>
              <a:spcPct val="0"/>
            </a:spcBef>
            <a:spcAft>
              <a:spcPct val="15000"/>
            </a:spcAft>
            <a:buChar char="•"/>
          </a:pPr>
          <a:r>
            <a:rPr lang="en-AU" sz="2500" b="1" kern="1200" dirty="0"/>
            <a:t>Further opportunities</a:t>
          </a:r>
          <a:endParaRPr lang="en-US" sz="2500" kern="1200" dirty="0"/>
        </a:p>
      </dsp:txBody>
      <dsp:txXfrm>
        <a:off x="0" y="371283"/>
        <a:ext cx="5816750" cy="5197500"/>
      </dsp:txXfrm>
    </dsp:sp>
    <dsp:sp modelId="{815F28B0-9F95-AE4B-B959-2F0D19610114}">
      <dsp:nvSpPr>
        <dsp:cNvPr id="0" name=""/>
        <dsp:cNvSpPr/>
      </dsp:nvSpPr>
      <dsp:spPr>
        <a:xfrm>
          <a:off x="290837" y="2283"/>
          <a:ext cx="4071725" cy="7380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902" tIns="0" rIns="153902" bIns="0" numCol="1" spcCol="1270" anchor="ctr" anchorCtr="0">
          <a:noAutofit/>
        </a:bodyPr>
        <a:lstStyle/>
        <a:p>
          <a:pPr marL="0" lvl="0" indent="0" algn="l" defTabSz="1111250">
            <a:lnSpc>
              <a:spcPct val="90000"/>
            </a:lnSpc>
            <a:spcBef>
              <a:spcPct val="0"/>
            </a:spcBef>
            <a:spcAft>
              <a:spcPct val="35000"/>
            </a:spcAft>
            <a:buNone/>
          </a:pPr>
          <a:r>
            <a:rPr lang="en-AU" sz="2500" b="1" kern="1200"/>
            <a:t>Some tools:</a:t>
          </a:r>
          <a:endParaRPr lang="en-US" sz="2500" kern="1200"/>
        </a:p>
      </dsp:txBody>
      <dsp:txXfrm>
        <a:off x="326863" y="38309"/>
        <a:ext cx="3999673" cy="665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02E1F-EC5B-9B44-95EC-EB9D2B4C34A0}">
      <dsp:nvSpPr>
        <dsp:cNvPr id="0" name=""/>
        <dsp:cNvSpPr/>
      </dsp:nvSpPr>
      <dsp:spPr>
        <a:xfrm>
          <a:off x="0" y="680"/>
          <a:ext cx="5926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BDCC90-5D21-A148-9568-C65DF5D95DF3}">
      <dsp:nvSpPr>
        <dsp:cNvPr id="0" name=""/>
        <dsp:cNvSpPr/>
      </dsp:nvSpPr>
      <dsp:spPr>
        <a:xfrm>
          <a:off x="0" y="680"/>
          <a:ext cx="5926495" cy="111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100000"/>
            </a:lnSpc>
            <a:spcBef>
              <a:spcPct val="0"/>
            </a:spcBef>
            <a:spcAft>
              <a:spcPct val="35000"/>
            </a:spcAft>
            <a:buNone/>
          </a:pPr>
          <a:r>
            <a:rPr lang="en-AU" sz="3000" b="1" kern="1200" dirty="0">
              <a:solidFill>
                <a:srgbClr val="FF0000"/>
              </a:solidFill>
            </a:rPr>
            <a:t>ROUTINE:</a:t>
          </a:r>
          <a:endParaRPr lang="en-US" sz="3000" kern="1200" dirty="0">
            <a:solidFill>
              <a:srgbClr val="FF0000"/>
            </a:solidFill>
          </a:endParaRPr>
        </a:p>
      </dsp:txBody>
      <dsp:txXfrm>
        <a:off x="0" y="680"/>
        <a:ext cx="5926495" cy="1113941"/>
      </dsp:txXfrm>
    </dsp:sp>
    <dsp:sp modelId="{CBC0C2B2-7860-6F42-BEE4-FAB5FFC3E595}">
      <dsp:nvSpPr>
        <dsp:cNvPr id="0" name=""/>
        <dsp:cNvSpPr/>
      </dsp:nvSpPr>
      <dsp:spPr>
        <a:xfrm>
          <a:off x="0" y="1114621"/>
          <a:ext cx="5926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2B0CB-288D-684D-9D16-33E260CAB14B}">
      <dsp:nvSpPr>
        <dsp:cNvPr id="0" name=""/>
        <dsp:cNvSpPr/>
      </dsp:nvSpPr>
      <dsp:spPr>
        <a:xfrm>
          <a:off x="0" y="1114621"/>
          <a:ext cx="5926495" cy="111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100000"/>
            </a:lnSpc>
            <a:spcBef>
              <a:spcPct val="0"/>
            </a:spcBef>
            <a:spcAft>
              <a:spcPct val="35000"/>
            </a:spcAft>
            <a:buNone/>
          </a:pPr>
          <a:r>
            <a:rPr lang="en-AU" sz="3000" kern="1200" dirty="0"/>
            <a:t>Prepared once a deal is done.</a:t>
          </a:r>
          <a:endParaRPr lang="en-US" sz="3000" kern="1200" dirty="0"/>
        </a:p>
      </dsp:txBody>
      <dsp:txXfrm>
        <a:off x="0" y="1114621"/>
        <a:ext cx="5926495" cy="1113941"/>
      </dsp:txXfrm>
    </dsp:sp>
    <dsp:sp modelId="{20F02A2B-E7AD-B444-9575-49D23FBCAAA0}">
      <dsp:nvSpPr>
        <dsp:cNvPr id="0" name=""/>
        <dsp:cNvSpPr/>
      </dsp:nvSpPr>
      <dsp:spPr>
        <a:xfrm>
          <a:off x="0" y="2228562"/>
          <a:ext cx="5926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7D0D9E-2821-E640-BDB0-414770CD5AA2}">
      <dsp:nvSpPr>
        <dsp:cNvPr id="0" name=""/>
        <dsp:cNvSpPr/>
      </dsp:nvSpPr>
      <dsp:spPr>
        <a:xfrm>
          <a:off x="0" y="2228562"/>
          <a:ext cx="5926495" cy="111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100000"/>
            </a:lnSpc>
            <a:spcBef>
              <a:spcPct val="0"/>
            </a:spcBef>
            <a:spcAft>
              <a:spcPct val="35000"/>
            </a:spcAft>
            <a:buNone/>
          </a:pPr>
          <a:r>
            <a:rPr lang="en-AU" sz="3000" kern="1200"/>
            <a:t>Boilerplate</a:t>
          </a:r>
          <a:endParaRPr lang="en-US" sz="3000" kern="1200"/>
        </a:p>
      </dsp:txBody>
      <dsp:txXfrm>
        <a:off x="0" y="2228562"/>
        <a:ext cx="5926495" cy="1113941"/>
      </dsp:txXfrm>
    </dsp:sp>
    <dsp:sp modelId="{FB7CC1B4-9771-994E-A902-A1FB93D73705}">
      <dsp:nvSpPr>
        <dsp:cNvPr id="0" name=""/>
        <dsp:cNvSpPr/>
      </dsp:nvSpPr>
      <dsp:spPr>
        <a:xfrm>
          <a:off x="0" y="3342503"/>
          <a:ext cx="5926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5984DF-1D3E-9D48-910F-82483A75025C}">
      <dsp:nvSpPr>
        <dsp:cNvPr id="0" name=""/>
        <dsp:cNvSpPr/>
      </dsp:nvSpPr>
      <dsp:spPr>
        <a:xfrm>
          <a:off x="0" y="3342503"/>
          <a:ext cx="5926495" cy="111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100000"/>
            </a:lnSpc>
            <a:spcBef>
              <a:spcPct val="0"/>
            </a:spcBef>
            <a:spcAft>
              <a:spcPct val="35000"/>
            </a:spcAft>
            <a:buNone/>
          </a:pPr>
          <a:r>
            <a:rPr lang="en-AU" sz="3000" kern="1200"/>
            <a:t>Lengthy recitals</a:t>
          </a:r>
          <a:endParaRPr lang="en-US" sz="3000" kern="1200"/>
        </a:p>
      </dsp:txBody>
      <dsp:txXfrm>
        <a:off x="0" y="3342503"/>
        <a:ext cx="5926495" cy="1113941"/>
      </dsp:txXfrm>
    </dsp:sp>
    <dsp:sp modelId="{1F54B3F1-912B-7049-9222-F8AF8585672B}">
      <dsp:nvSpPr>
        <dsp:cNvPr id="0" name=""/>
        <dsp:cNvSpPr/>
      </dsp:nvSpPr>
      <dsp:spPr>
        <a:xfrm>
          <a:off x="0" y="4456444"/>
          <a:ext cx="5926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B4C2F-9DEF-8849-A460-F2386E53EE6B}">
      <dsp:nvSpPr>
        <dsp:cNvPr id="0" name=""/>
        <dsp:cNvSpPr/>
      </dsp:nvSpPr>
      <dsp:spPr>
        <a:xfrm>
          <a:off x="0" y="4456444"/>
          <a:ext cx="5926495" cy="111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100000"/>
            </a:lnSpc>
            <a:spcBef>
              <a:spcPct val="0"/>
            </a:spcBef>
            <a:spcAft>
              <a:spcPct val="35000"/>
            </a:spcAft>
            <a:buNone/>
          </a:pPr>
          <a:r>
            <a:rPr lang="en-AU" sz="3000" kern="1200" dirty="0"/>
            <a:t>Risk that deal does not get done on the day</a:t>
          </a:r>
          <a:endParaRPr lang="en-US" sz="3000" kern="1200" dirty="0"/>
        </a:p>
      </dsp:txBody>
      <dsp:txXfrm>
        <a:off x="0" y="4456444"/>
        <a:ext cx="5926495" cy="111394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CC60-1C70-9C4E-A50F-2EEA5791D45E}" type="datetimeFigureOut">
              <a:rPr lang="en-US" smtClean="0"/>
              <a:t>10/26/22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4ABAB-9A4C-A347-B68E-83BABBE9B817}" type="slidenum">
              <a:rPr lang="en-US" smtClean="0"/>
              <a:t>‹#›</a:t>
            </a:fld>
            <a:endParaRPr lang="en-US"/>
          </a:p>
        </p:txBody>
      </p:sp>
    </p:spTree>
    <p:extLst>
      <p:ext uri="{BB962C8B-B14F-4D97-AF65-F5344CB8AC3E}">
        <p14:creationId xmlns:p14="http://schemas.microsoft.com/office/powerpoint/2010/main" val="289080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a:t>
            </a:fld>
            <a:endParaRPr lang="en-US"/>
          </a:p>
        </p:txBody>
      </p:sp>
    </p:spTree>
    <p:extLst>
      <p:ext uri="{BB962C8B-B14F-4D97-AF65-F5344CB8AC3E}">
        <p14:creationId xmlns:p14="http://schemas.microsoft.com/office/powerpoint/2010/main" val="118259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a:t>
            </a:fld>
            <a:endParaRPr lang="en-US"/>
          </a:p>
        </p:txBody>
      </p:sp>
    </p:spTree>
    <p:extLst>
      <p:ext uri="{BB962C8B-B14F-4D97-AF65-F5344CB8AC3E}">
        <p14:creationId xmlns:p14="http://schemas.microsoft.com/office/powerpoint/2010/main" val="183031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3</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a:solidFill>
                  <a:schemeClr val="tx1"/>
                </a:solidFill>
                <a:effectLst/>
                <a:latin typeface="+mn-lt"/>
                <a:ea typeface="+mn-ea"/>
                <a:cs typeface="+mn-cs"/>
              </a:rPr>
              <a:t>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4</a:t>
            </a:fld>
            <a:endParaRPr lang="en-US"/>
          </a:p>
        </p:txBody>
      </p:sp>
    </p:spTree>
    <p:extLst>
      <p:ext uri="{BB962C8B-B14F-4D97-AF65-F5344CB8AC3E}">
        <p14:creationId xmlns:p14="http://schemas.microsoft.com/office/powerpoint/2010/main" val="3654963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5</a:t>
            </a:fld>
            <a:endParaRPr lang="en-US"/>
          </a:p>
        </p:txBody>
      </p:sp>
    </p:spTree>
    <p:extLst>
      <p:ext uri="{BB962C8B-B14F-4D97-AF65-F5344CB8AC3E}">
        <p14:creationId xmlns:p14="http://schemas.microsoft.com/office/powerpoint/2010/main" val="265744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6</a:t>
            </a:fld>
            <a:endParaRPr lang="en-US"/>
          </a:p>
        </p:txBody>
      </p:sp>
    </p:spTree>
    <p:extLst>
      <p:ext uri="{BB962C8B-B14F-4D97-AF65-F5344CB8AC3E}">
        <p14:creationId xmlns:p14="http://schemas.microsoft.com/office/powerpoint/2010/main" val="48319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7</a:t>
            </a:fld>
            <a:endParaRPr lang="en-US"/>
          </a:p>
        </p:txBody>
      </p:sp>
    </p:spTree>
    <p:extLst>
      <p:ext uri="{BB962C8B-B14F-4D97-AF65-F5344CB8AC3E}">
        <p14:creationId xmlns:p14="http://schemas.microsoft.com/office/powerpoint/2010/main" val="387872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8</a:t>
            </a:fld>
            <a:endParaRPr lang="en-US"/>
          </a:p>
        </p:txBody>
      </p:sp>
    </p:spTree>
    <p:extLst>
      <p:ext uri="{BB962C8B-B14F-4D97-AF65-F5344CB8AC3E}">
        <p14:creationId xmlns:p14="http://schemas.microsoft.com/office/powerpoint/2010/main" val="1167670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11</a:t>
            </a:fld>
            <a:endParaRPr lang="en-US"/>
          </a:p>
        </p:txBody>
      </p:sp>
    </p:spTree>
    <p:extLst>
      <p:ext uri="{BB962C8B-B14F-4D97-AF65-F5344CB8AC3E}">
        <p14:creationId xmlns:p14="http://schemas.microsoft.com/office/powerpoint/2010/main" val="250269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14</a:t>
            </a:fld>
            <a:endParaRPr lang="en-US"/>
          </a:p>
        </p:txBody>
      </p:sp>
    </p:spTree>
    <p:extLst>
      <p:ext uri="{BB962C8B-B14F-4D97-AF65-F5344CB8AC3E}">
        <p14:creationId xmlns:p14="http://schemas.microsoft.com/office/powerpoint/2010/main" val="355993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15</a:t>
            </a:fld>
            <a:endParaRPr lang="en-US"/>
          </a:p>
        </p:txBody>
      </p:sp>
    </p:spTree>
    <p:extLst>
      <p:ext uri="{BB962C8B-B14F-4D97-AF65-F5344CB8AC3E}">
        <p14:creationId xmlns:p14="http://schemas.microsoft.com/office/powerpoint/2010/main" val="1962650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16</a:t>
            </a:fld>
            <a:endParaRPr lang="en-US"/>
          </a:p>
        </p:txBody>
      </p:sp>
    </p:spTree>
    <p:extLst>
      <p:ext uri="{BB962C8B-B14F-4D97-AF65-F5344CB8AC3E}">
        <p14:creationId xmlns:p14="http://schemas.microsoft.com/office/powerpoint/2010/main" val="2291931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10/26/22</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2313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319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192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1098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45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108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0518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2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88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10/26/22</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9010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10/26/22</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83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10/26/22</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200761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mark.mckillop@vicbar.com.a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michelle.button@vicbar.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904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0">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960438" y="640080"/>
            <a:ext cx="4500737" cy="2194560"/>
          </a:xfrm>
        </p:spPr>
        <p:txBody>
          <a:bodyPr vert="horz" lIns="91440" tIns="45720" rIns="91440" bIns="45720" rtlCol="0" anchor="ctr">
            <a:normAutofit/>
          </a:bodyPr>
          <a:lstStyle/>
          <a:p>
            <a:pPr algn="l"/>
            <a:r>
              <a:rPr lang="en-US" sz="2800" b="1" u="sng" kern="1200" cap="all" spc="120" baseline="0" dirty="0">
                <a:solidFill>
                  <a:schemeClr val="bg1"/>
                </a:solidFill>
                <a:latin typeface="+mj-lt"/>
                <a:ea typeface="+mj-ea"/>
                <a:cs typeface="+mj-cs"/>
              </a:rPr>
              <a:t>Mediation best practice: </a:t>
            </a:r>
            <a:br>
              <a:rPr lang="en-US" sz="2800" b="1" u="sng" kern="1200" cap="all" spc="120" baseline="0" dirty="0">
                <a:solidFill>
                  <a:schemeClr val="bg1"/>
                </a:solidFill>
                <a:latin typeface="+mj-lt"/>
                <a:ea typeface="+mj-ea"/>
                <a:cs typeface="+mj-cs"/>
              </a:rPr>
            </a:br>
            <a:r>
              <a:rPr lang="en-US" sz="2800" b="1" u="sng" kern="1200" cap="all" spc="120" baseline="0" dirty="0">
                <a:solidFill>
                  <a:schemeClr val="bg1"/>
                </a:solidFill>
                <a:latin typeface="+mj-lt"/>
                <a:ea typeface="+mj-ea"/>
                <a:cs typeface="+mj-cs"/>
              </a:rPr>
              <a:t>strategies to get the best results out of a mediation</a:t>
            </a:r>
            <a:endParaRPr lang="en-US" sz="2800" kern="1200" cap="all" spc="120" baseline="0" dirty="0">
              <a:solidFill>
                <a:schemeClr val="bg1"/>
              </a:solidFill>
              <a:latin typeface="+mj-lt"/>
              <a:ea typeface="+mj-ea"/>
              <a:cs typeface="+mj-cs"/>
            </a:endParaRPr>
          </a:p>
        </p:txBody>
      </p:sp>
      <p:sp>
        <p:nvSpPr>
          <p:cNvPr id="3" name="Subtitle 2">
            <a:extLst>
              <a:ext uri="{FF2B5EF4-FFF2-40B4-BE49-F238E27FC236}">
                <a16:creationId xmlns:a16="http://schemas.microsoft.com/office/drawing/2014/main" id="{B1893FA4-02CD-1644-A0CA-7101817A8AE1}"/>
              </a:ext>
            </a:extLst>
          </p:cNvPr>
          <p:cNvSpPr>
            <a:spLocks noGrp="1"/>
          </p:cNvSpPr>
          <p:nvPr>
            <p:ph type="subTitle" idx="1"/>
          </p:nvPr>
        </p:nvSpPr>
        <p:spPr>
          <a:xfrm>
            <a:off x="960438" y="2916936"/>
            <a:ext cx="4500737" cy="3264408"/>
          </a:xfrm>
        </p:spPr>
        <p:txBody>
          <a:bodyPr vert="horz" lIns="91440" tIns="45720" rIns="91440" bIns="45720" rtlCol="0" anchor="t">
            <a:normAutofit/>
          </a:bodyPr>
          <a:lstStyle/>
          <a:p>
            <a:pPr algn="l">
              <a:lnSpc>
                <a:spcPct val="91000"/>
              </a:lnSpc>
            </a:pPr>
            <a:r>
              <a:rPr lang="en-US" sz="1600" dirty="0"/>
              <a:t>Presenters -  Mark McKillop and Michelle Button, Barristers, NATIONALLY ACCREDITED MEDIATORS</a:t>
            </a:r>
          </a:p>
          <a:p>
            <a:pPr algn="l">
              <a:lnSpc>
                <a:spcPct val="91000"/>
              </a:lnSpc>
            </a:pPr>
            <a:endParaRPr lang="en-US" sz="1600" dirty="0"/>
          </a:p>
          <a:p>
            <a:pPr algn="l">
              <a:lnSpc>
                <a:spcPct val="91000"/>
              </a:lnSpc>
            </a:pPr>
            <a:r>
              <a:rPr lang="en-US" sz="1600" dirty="0"/>
              <a:t>Presentation to the Geelong Law Association</a:t>
            </a:r>
          </a:p>
          <a:p>
            <a:pPr algn="l">
              <a:lnSpc>
                <a:spcPct val="91000"/>
              </a:lnSpc>
            </a:pPr>
            <a:r>
              <a:rPr lang="en-US" sz="1600" dirty="0"/>
              <a:t>Friday 28 October 2022</a:t>
            </a:r>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spcBef>
                <a:spcPts val="0"/>
              </a:spcBef>
            </a:pPr>
            <a:endParaRPr lang="en-US" sz="900" dirty="0"/>
          </a:p>
          <a:p>
            <a:pPr algn="l">
              <a:lnSpc>
                <a:spcPct val="91000"/>
              </a:lnSpc>
            </a:pPr>
            <a:endParaRPr lang="en-US" sz="900" dirty="0"/>
          </a:p>
        </p:txBody>
      </p:sp>
      <p:pic>
        <p:nvPicPr>
          <p:cNvPr id="8" name="Picture 7" descr="A person in a black suit&#10;&#10;Description automatically generated with low confidence">
            <a:extLst>
              <a:ext uri="{FF2B5EF4-FFF2-40B4-BE49-F238E27FC236}">
                <a16:creationId xmlns:a16="http://schemas.microsoft.com/office/drawing/2014/main" id="{8FA48FBE-A24D-329E-BA63-F7CDA64EFDD5}"/>
              </a:ext>
            </a:extLst>
          </p:cNvPr>
          <p:cNvPicPr>
            <a:picLocks noChangeAspect="1"/>
          </p:cNvPicPr>
          <p:nvPr/>
        </p:nvPicPr>
        <p:blipFill rotWithShape="1">
          <a:blip r:embed="rId3"/>
          <a:srcRect l="149" r="10918"/>
          <a:stretch/>
        </p:blipFill>
        <p:spPr>
          <a:xfrm>
            <a:off x="6420089" y="793837"/>
            <a:ext cx="2265525" cy="2547452"/>
          </a:xfrm>
          <a:prstGeom prst="rect">
            <a:avLst/>
          </a:prstGeom>
        </p:spPr>
      </p:pic>
      <p:pic>
        <p:nvPicPr>
          <p:cNvPr id="6" name="Picture 5" descr="A person wearing a suit and tie&#10;&#10;Description automatically generated">
            <a:extLst>
              <a:ext uri="{FF2B5EF4-FFF2-40B4-BE49-F238E27FC236}">
                <a16:creationId xmlns:a16="http://schemas.microsoft.com/office/drawing/2014/main" id="{190C3D01-71D6-0F4F-B6E9-C39FE982A89D}"/>
              </a:ext>
            </a:extLst>
          </p:cNvPr>
          <p:cNvPicPr>
            <a:picLocks noChangeAspect="1"/>
          </p:cNvPicPr>
          <p:nvPr/>
        </p:nvPicPr>
        <p:blipFill rotWithShape="1">
          <a:blip r:embed="rId4"/>
          <a:srcRect l="17959" r="22959"/>
          <a:stretch/>
        </p:blipFill>
        <p:spPr>
          <a:xfrm>
            <a:off x="6433223" y="3825918"/>
            <a:ext cx="2263285" cy="2547453"/>
          </a:xfrm>
          <a:prstGeom prst="rect">
            <a:avLst/>
          </a:prstGeom>
        </p:spPr>
      </p:pic>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F7EFADAA-E5E7-5427-B17B-EA0D80F86CE3}"/>
              </a:ext>
            </a:extLst>
          </p:cNvPr>
          <p:cNvSpPr txBox="1"/>
          <p:nvPr/>
        </p:nvSpPr>
        <p:spPr>
          <a:xfrm>
            <a:off x="8694412" y="5099644"/>
            <a:ext cx="6093994" cy="1352614"/>
          </a:xfrm>
          <a:prstGeom prst="rect">
            <a:avLst/>
          </a:prstGeom>
          <a:noFill/>
        </p:spPr>
        <p:txBody>
          <a:bodyPr wrap="square" lIns="91440" tIns="45720" rIns="91440" bIns="45720" anchor="t">
            <a:spAutoFit/>
          </a:bodyPr>
          <a:lstStyle/>
          <a:p>
            <a:pPr algn="l">
              <a:lnSpc>
                <a:spcPct val="91000"/>
              </a:lnSpc>
            </a:pPr>
            <a:r>
              <a:rPr lang="en-US" sz="1800" dirty="0"/>
              <a:t>Contact:</a:t>
            </a:r>
          </a:p>
          <a:p>
            <a:pPr algn="l">
              <a:lnSpc>
                <a:spcPct val="91000"/>
              </a:lnSpc>
            </a:pPr>
            <a:r>
              <a:rPr lang="en-US" sz="1800" dirty="0"/>
              <a:t>Mark McKillop</a:t>
            </a:r>
          </a:p>
          <a:p>
            <a:pPr algn="l">
              <a:lnSpc>
                <a:spcPct val="91000"/>
              </a:lnSpc>
            </a:pPr>
            <a:r>
              <a:rPr lang="en-US" sz="1800" dirty="0"/>
              <a:t>T 9225 7592</a:t>
            </a:r>
            <a:endParaRPr lang="en-US" sz="1800" b="1" dirty="0"/>
          </a:p>
          <a:p>
            <a:pPr>
              <a:lnSpc>
                <a:spcPct val="91000"/>
              </a:lnSpc>
            </a:pPr>
            <a:r>
              <a:rPr lang="en-US" dirty="0"/>
              <a:t>E </a:t>
            </a:r>
            <a:r>
              <a:rPr lang="en-US" dirty="0">
                <a:solidFill>
                  <a:srgbClr val="00B050"/>
                </a:solidFill>
              </a:rPr>
              <a:t>mark.mckillop@vicbar.com.au</a:t>
            </a:r>
            <a:endParaRPr lang="en-US" sz="1800" dirty="0">
              <a:solidFill>
                <a:srgbClr val="00B050"/>
              </a:solidFill>
            </a:endParaRPr>
          </a:p>
          <a:p>
            <a:pPr algn="l">
              <a:lnSpc>
                <a:spcPct val="91000"/>
              </a:lnSpc>
              <a:spcBef>
                <a:spcPts val="0"/>
              </a:spcBef>
            </a:pPr>
            <a:r>
              <a:rPr lang="en-US" sz="1800" dirty="0"/>
              <a:t>M 0402 891 370</a:t>
            </a:r>
          </a:p>
        </p:txBody>
      </p:sp>
      <p:sp>
        <p:nvSpPr>
          <p:cNvPr id="17" name="TextBox 16">
            <a:extLst>
              <a:ext uri="{FF2B5EF4-FFF2-40B4-BE49-F238E27FC236}">
                <a16:creationId xmlns:a16="http://schemas.microsoft.com/office/drawing/2014/main" id="{F175EFFC-FD7B-6383-A3AA-DCE051672123}"/>
              </a:ext>
            </a:extLst>
          </p:cNvPr>
          <p:cNvSpPr txBox="1"/>
          <p:nvPr/>
        </p:nvSpPr>
        <p:spPr>
          <a:xfrm>
            <a:off x="8694412" y="2073311"/>
            <a:ext cx="7393404" cy="1352614"/>
          </a:xfrm>
          <a:prstGeom prst="rect">
            <a:avLst/>
          </a:prstGeom>
          <a:noFill/>
        </p:spPr>
        <p:txBody>
          <a:bodyPr wrap="square" lIns="91440" tIns="45720" rIns="91440" bIns="45720" anchor="t">
            <a:spAutoFit/>
          </a:bodyPr>
          <a:lstStyle/>
          <a:p>
            <a:pPr algn="l">
              <a:lnSpc>
                <a:spcPct val="91000"/>
              </a:lnSpc>
              <a:spcBef>
                <a:spcPts val="0"/>
              </a:spcBef>
            </a:pPr>
            <a:r>
              <a:rPr lang="en-US" sz="1800" dirty="0"/>
              <a:t>Contact:</a:t>
            </a:r>
          </a:p>
          <a:p>
            <a:pPr algn="l">
              <a:lnSpc>
                <a:spcPct val="91000"/>
              </a:lnSpc>
              <a:spcBef>
                <a:spcPts val="0"/>
              </a:spcBef>
            </a:pPr>
            <a:r>
              <a:rPr lang="en-US" sz="1800" dirty="0"/>
              <a:t>Michelle Button</a:t>
            </a:r>
          </a:p>
          <a:p>
            <a:pPr algn="l">
              <a:lnSpc>
                <a:spcPct val="91000"/>
              </a:lnSpc>
              <a:spcBef>
                <a:spcPts val="0"/>
              </a:spcBef>
            </a:pPr>
            <a:r>
              <a:rPr lang="en-US" sz="1800" dirty="0"/>
              <a:t>T 9225 7777</a:t>
            </a:r>
          </a:p>
          <a:p>
            <a:pPr algn="l">
              <a:lnSpc>
                <a:spcPct val="91000"/>
              </a:lnSpc>
              <a:spcBef>
                <a:spcPts val="0"/>
              </a:spcBef>
            </a:pPr>
            <a:r>
              <a:rPr lang="en-US" sz="1800" dirty="0"/>
              <a:t>E </a:t>
            </a:r>
            <a:r>
              <a:rPr lang="en-US" dirty="0">
                <a:solidFill>
                  <a:srgbClr val="00B050"/>
                </a:solidFill>
              </a:rPr>
              <a:t>michelle.button@vicbar.com.au</a:t>
            </a:r>
            <a:endParaRPr lang="en-US" sz="1800" dirty="0">
              <a:solidFill>
                <a:srgbClr val="00B050"/>
              </a:solidFill>
            </a:endParaRPr>
          </a:p>
          <a:p>
            <a:pPr algn="l">
              <a:lnSpc>
                <a:spcPct val="91000"/>
              </a:lnSpc>
              <a:spcBef>
                <a:spcPts val="0"/>
              </a:spcBef>
            </a:pPr>
            <a:r>
              <a:rPr lang="en-US" sz="1800" dirty="0"/>
              <a:t>M 0413 309 809</a:t>
            </a:r>
          </a:p>
        </p:txBody>
      </p:sp>
      <p:pic>
        <p:nvPicPr>
          <p:cNvPr id="18" name="Picture 17">
            <a:extLst>
              <a:ext uri="{FF2B5EF4-FFF2-40B4-BE49-F238E27FC236}">
                <a16:creationId xmlns:a16="http://schemas.microsoft.com/office/drawing/2014/main" id="{EA88AB5D-E155-6639-EEBE-AEB766BB9BDE}"/>
              </a:ext>
            </a:extLst>
          </p:cNvPr>
          <p:cNvPicPr>
            <a:picLocks noChangeAspect="1"/>
          </p:cNvPicPr>
          <p:nvPr/>
        </p:nvPicPr>
        <p:blipFill>
          <a:blip r:embed="rId5"/>
          <a:stretch>
            <a:fillRect/>
          </a:stretch>
        </p:blipFill>
        <p:spPr>
          <a:xfrm>
            <a:off x="9377521" y="74046"/>
            <a:ext cx="2512002" cy="876672"/>
          </a:xfrm>
          <a:prstGeom prst="rect">
            <a:avLst/>
          </a:prstGeom>
        </p:spPr>
      </p:pic>
    </p:spTree>
    <p:extLst>
      <p:ext uri="{BB962C8B-B14F-4D97-AF65-F5344CB8AC3E}">
        <p14:creationId xmlns:p14="http://schemas.microsoft.com/office/powerpoint/2010/main" val="143878488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25EFA61-F0F8-4F4A-B750-81EE924F1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4" y="0"/>
            <a:ext cx="7534655"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5300811" y="317500"/>
            <a:ext cx="5927576" cy="1701800"/>
          </a:xfrm>
        </p:spPr>
        <p:txBody>
          <a:bodyPr>
            <a:normAutofit/>
          </a:bodyPr>
          <a:lstStyle/>
          <a:p>
            <a:r>
              <a:rPr lang="en-US"/>
              <a:t>Introduction</a:t>
            </a:r>
          </a:p>
        </p:txBody>
      </p:sp>
      <p:pic>
        <p:nvPicPr>
          <p:cNvPr id="29" name="Picture 28" descr="Close up image of hands applauding">
            <a:extLst>
              <a:ext uri="{FF2B5EF4-FFF2-40B4-BE49-F238E27FC236}">
                <a16:creationId xmlns:a16="http://schemas.microsoft.com/office/drawing/2014/main" id="{932841F2-A34B-CB50-AF5C-4F0BCE947B16}"/>
              </a:ext>
            </a:extLst>
          </p:cNvPr>
          <p:cNvPicPr>
            <a:picLocks noChangeAspect="1"/>
          </p:cNvPicPr>
          <p:nvPr/>
        </p:nvPicPr>
        <p:blipFill rotWithShape="1">
          <a:blip r:embed="rId3"/>
          <a:srcRect l="34025" r="20644" b="-1"/>
          <a:stretch/>
        </p:blipFill>
        <p:spPr>
          <a:xfrm>
            <a:off x="20" y="10"/>
            <a:ext cx="4657324" cy="6857990"/>
          </a:xfrm>
          <a:prstGeom prst="rect">
            <a:avLst/>
          </a:prstGeom>
        </p:spPr>
      </p:pic>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5300810" y="2587625"/>
            <a:ext cx="5927577" cy="3594100"/>
          </a:xfrm>
        </p:spPr>
        <p:txBody>
          <a:bodyPr anchor="t">
            <a:normAutofit/>
          </a:bodyPr>
          <a:lstStyle/>
          <a:p>
            <a:pPr>
              <a:lnSpc>
                <a:spcPct val="91000"/>
              </a:lnSpc>
            </a:pPr>
            <a:r>
              <a:rPr lang="en-US" sz="2200" dirty="0"/>
              <a:t>Please ask questions, or participate, as we go. </a:t>
            </a:r>
          </a:p>
          <a:p>
            <a:pPr>
              <a:lnSpc>
                <a:spcPct val="91000"/>
              </a:lnSpc>
            </a:pPr>
            <a:endParaRPr lang="en-US" sz="2200"/>
          </a:p>
          <a:p>
            <a:pPr>
              <a:lnSpc>
                <a:spcPct val="91000"/>
              </a:lnSpc>
            </a:pPr>
            <a:r>
              <a:rPr lang="en-US" sz="2200" dirty="0"/>
              <a:t>Basic Concepts Covered in this Seminar:</a:t>
            </a:r>
          </a:p>
          <a:p>
            <a:pPr marL="457200" indent="-457200">
              <a:lnSpc>
                <a:spcPct val="91000"/>
              </a:lnSpc>
              <a:buFont typeface="Arial" panose="020B0604020202020204" pitchFamily="34" charset="0"/>
              <a:buChar char="•"/>
            </a:pPr>
            <a:r>
              <a:rPr lang="en-AU" sz="2200" dirty="0"/>
              <a:t>We assume familiarity with the Mediation Process</a:t>
            </a:r>
          </a:p>
          <a:p>
            <a:pPr marL="457200" indent="-457200">
              <a:lnSpc>
                <a:spcPct val="91000"/>
              </a:lnSpc>
              <a:buFont typeface="Arial" panose="020B0604020202020204" pitchFamily="34" charset="0"/>
              <a:buChar char="•"/>
            </a:pPr>
            <a:r>
              <a:rPr lang="en-AU" sz="2200" dirty="0"/>
              <a:t>We will discuss some tools that you can use to improve your mediation results</a:t>
            </a:r>
          </a:p>
          <a:p>
            <a:pPr>
              <a:lnSpc>
                <a:spcPct val="91000"/>
              </a:lnSpc>
            </a:pPr>
            <a:endParaRPr lang="en-US" sz="2200"/>
          </a:p>
          <a:p>
            <a:pPr>
              <a:lnSpc>
                <a:spcPct val="91000"/>
              </a:lnSpc>
            </a:pPr>
            <a:endParaRPr lang="en-US" sz="2200"/>
          </a:p>
        </p:txBody>
      </p:sp>
    </p:spTree>
    <p:extLst>
      <p:ext uri="{BB962C8B-B14F-4D97-AF65-F5344CB8AC3E}">
        <p14:creationId xmlns:p14="http://schemas.microsoft.com/office/powerpoint/2010/main" val="355866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643467"/>
            <a:ext cx="4628638" cy="5571066"/>
          </a:xfrm>
        </p:spPr>
        <p:txBody>
          <a:bodyPr>
            <a:normAutofit/>
          </a:bodyPr>
          <a:lstStyle/>
          <a:p>
            <a:r>
              <a:rPr lang="en-US"/>
              <a:t>THE PURPOSE OF MEDIATION</a:t>
            </a:r>
          </a:p>
        </p:txBody>
      </p:sp>
      <p:graphicFrame>
        <p:nvGraphicFramePr>
          <p:cNvPr id="12" name="Content Placeholder 2">
            <a:extLst>
              <a:ext uri="{FF2B5EF4-FFF2-40B4-BE49-F238E27FC236}">
                <a16:creationId xmlns:a16="http://schemas.microsoft.com/office/drawing/2014/main" id="{3A86CE1A-EC16-3BDE-C60B-891765844FD0}"/>
              </a:ext>
            </a:extLst>
          </p:cNvPr>
          <p:cNvGraphicFramePr>
            <a:graphicFrameLocks noGrp="1"/>
          </p:cNvGraphicFramePr>
          <p:nvPr>
            <p:ph idx="1"/>
            <p:extLst>
              <p:ext uri="{D42A27DB-BD31-4B8C-83A1-F6EECF244321}">
                <p14:modId xmlns:p14="http://schemas.microsoft.com/office/powerpoint/2010/main" val="3975998299"/>
              </p:ext>
            </p:extLst>
          </p:nvPr>
        </p:nvGraphicFramePr>
        <p:xfrm>
          <a:off x="6737940" y="643467"/>
          <a:ext cx="4490447" cy="5580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230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643467"/>
            <a:ext cx="3212593" cy="5571066"/>
          </a:xfrm>
        </p:spPr>
        <p:txBody>
          <a:bodyPr>
            <a:normAutofit/>
          </a:bodyPr>
          <a:lstStyle/>
          <a:p>
            <a:r>
              <a:rPr lang="en-US"/>
              <a:t>THE USUAL TOOLs</a:t>
            </a:r>
          </a:p>
        </p:txBody>
      </p:sp>
      <p:graphicFrame>
        <p:nvGraphicFramePr>
          <p:cNvPr id="12" name="Content Placeholder 2">
            <a:extLst>
              <a:ext uri="{FF2B5EF4-FFF2-40B4-BE49-F238E27FC236}">
                <a16:creationId xmlns:a16="http://schemas.microsoft.com/office/drawing/2014/main" id="{E426AE42-731A-1684-59AA-0C9677BEC6E4}"/>
              </a:ext>
            </a:extLst>
          </p:cNvPr>
          <p:cNvGraphicFramePr>
            <a:graphicFrameLocks noGrp="1"/>
          </p:cNvGraphicFramePr>
          <p:nvPr>
            <p:ph idx="1"/>
            <p:extLst>
              <p:ext uri="{D42A27DB-BD31-4B8C-83A1-F6EECF244321}">
                <p14:modId xmlns:p14="http://schemas.microsoft.com/office/powerpoint/2010/main" val="353398364"/>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490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643467"/>
            <a:ext cx="3212593" cy="5571066"/>
          </a:xfrm>
        </p:spPr>
        <p:txBody>
          <a:bodyPr>
            <a:normAutofit/>
          </a:bodyPr>
          <a:lstStyle/>
          <a:p>
            <a:r>
              <a:rPr lang="en-US" sz="6100"/>
              <a:t>POSITION PAPERS</a:t>
            </a:r>
          </a:p>
        </p:txBody>
      </p:sp>
      <p:graphicFrame>
        <p:nvGraphicFramePr>
          <p:cNvPr id="12" name="Content Placeholder 2">
            <a:extLst>
              <a:ext uri="{FF2B5EF4-FFF2-40B4-BE49-F238E27FC236}">
                <a16:creationId xmlns:a16="http://schemas.microsoft.com/office/drawing/2014/main" id="{90D6E2B5-612F-1F10-4C62-8A051E812330}"/>
              </a:ext>
            </a:extLst>
          </p:cNvPr>
          <p:cNvGraphicFramePr>
            <a:graphicFrameLocks noGrp="1"/>
          </p:cNvGraphicFramePr>
          <p:nvPr>
            <p:ph idx="1"/>
            <p:extLst>
              <p:ext uri="{D42A27DB-BD31-4B8C-83A1-F6EECF244321}">
                <p14:modId xmlns:p14="http://schemas.microsoft.com/office/powerpoint/2010/main" val="2048160476"/>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0291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33" name="Rectangle 2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5100"/>
              <a:t>POSITION PAPERS/2</a:t>
            </a:r>
            <a:br>
              <a:rPr lang="en-US" sz="5100"/>
            </a:br>
            <a:endParaRPr lang="en-US" sz="5100"/>
          </a:p>
        </p:txBody>
      </p:sp>
      <p:graphicFrame>
        <p:nvGraphicFramePr>
          <p:cNvPr id="35" name="Content Placeholder 2">
            <a:extLst>
              <a:ext uri="{FF2B5EF4-FFF2-40B4-BE49-F238E27FC236}">
                <a16:creationId xmlns:a16="http://schemas.microsoft.com/office/drawing/2014/main" id="{2E146E88-759F-C651-8D30-7D52D5CBF45F}"/>
              </a:ext>
            </a:extLst>
          </p:cNvPr>
          <p:cNvGraphicFramePr>
            <a:graphicFrameLocks noGrp="1"/>
          </p:cNvGraphicFramePr>
          <p:nvPr>
            <p:ph idx="1"/>
            <p:extLst>
              <p:ext uri="{D42A27DB-BD31-4B8C-83A1-F6EECF244321}">
                <p14:modId xmlns:p14="http://schemas.microsoft.com/office/powerpoint/2010/main" val="505148571"/>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0530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FB41C-3F73-8F4B-84A9-127D29318159}"/>
              </a:ext>
            </a:extLst>
          </p:cNvPr>
          <p:cNvSpPr>
            <a:spLocks noGrp="1"/>
          </p:cNvSpPr>
          <p:nvPr>
            <p:ph type="title"/>
          </p:nvPr>
        </p:nvSpPr>
        <p:spPr>
          <a:xfrm>
            <a:off x="960120" y="643467"/>
            <a:ext cx="3212593" cy="5571066"/>
          </a:xfrm>
        </p:spPr>
        <p:txBody>
          <a:bodyPr>
            <a:normAutofit/>
          </a:bodyPr>
          <a:lstStyle/>
          <a:p>
            <a:r>
              <a:rPr lang="en-US" sz="5600"/>
              <a:t>OPEN SESSIONS</a:t>
            </a:r>
          </a:p>
        </p:txBody>
      </p:sp>
      <p:graphicFrame>
        <p:nvGraphicFramePr>
          <p:cNvPr id="12" name="Content Placeholder 2">
            <a:extLst>
              <a:ext uri="{FF2B5EF4-FFF2-40B4-BE49-F238E27FC236}">
                <a16:creationId xmlns:a16="http://schemas.microsoft.com/office/drawing/2014/main" id="{06BB9DC3-C8E5-69FE-BF69-948C21B0A23D}"/>
              </a:ext>
            </a:extLst>
          </p:cNvPr>
          <p:cNvGraphicFramePr>
            <a:graphicFrameLocks noGrp="1"/>
          </p:cNvGraphicFramePr>
          <p:nvPr>
            <p:ph idx="1"/>
            <p:extLst>
              <p:ext uri="{D42A27DB-BD31-4B8C-83A1-F6EECF244321}">
                <p14:modId xmlns:p14="http://schemas.microsoft.com/office/powerpoint/2010/main" val="2668880426"/>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0422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4100" dirty="0"/>
              <a:t>OPEN SESSIONS/2	</a:t>
            </a:r>
            <a:br>
              <a:rPr lang="en-US" sz="4100" dirty="0"/>
            </a:br>
            <a:endParaRPr lang="en-US" sz="4100" dirty="0"/>
          </a:p>
        </p:txBody>
      </p:sp>
      <p:graphicFrame>
        <p:nvGraphicFramePr>
          <p:cNvPr id="25" name="Content Placeholder 2">
            <a:extLst>
              <a:ext uri="{FF2B5EF4-FFF2-40B4-BE49-F238E27FC236}">
                <a16:creationId xmlns:a16="http://schemas.microsoft.com/office/drawing/2014/main" id="{9B864217-EECF-670C-4675-2ADF132B4A7D}"/>
              </a:ext>
            </a:extLst>
          </p:cNvPr>
          <p:cNvGraphicFramePr>
            <a:graphicFrameLocks noGrp="1"/>
          </p:cNvGraphicFramePr>
          <p:nvPr>
            <p:ph idx="1"/>
            <p:extLst>
              <p:ext uri="{D42A27DB-BD31-4B8C-83A1-F6EECF244321}">
                <p14:modId xmlns:p14="http://schemas.microsoft.com/office/powerpoint/2010/main" val="1066485636"/>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003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05CA2A-44B2-B543-496A-0445AA0E58A8}"/>
              </a:ext>
            </a:extLst>
          </p:cNvPr>
          <p:cNvSpPr>
            <a:spLocks noGrp="1"/>
          </p:cNvSpPr>
          <p:nvPr>
            <p:ph type="title"/>
          </p:nvPr>
        </p:nvSpPr>
        <p:spPr>
          <a:xfrm>
            <a:off x="544010" y="532435"/>
            <a:ext cx="3628703" cy="5682098"/>
          </a:xfrm>
        </p:spPr>
        <p:txBody>
          <a:bodyPr>
            <a:normAutofit/>
          </a:bodyPr>
          <a:lstStyle/>
          <a:p>
            <a:r>
              <a:rPr lang="en-GB" sz="4100" dirty="0"/>
              <a:t>Open Sessions/3</a:t>
            </a:r>
          </a:p>
        </p:txBody>
      </p:sp>
      <p:sp>
        <p:nvSpPr>
          <p:cNvPr id="3" name="Content Placeholder 2">
            <a:extLst>
              <a:ext uri="{FF2B5EF4-FFF2-40B4-BE49-F238E27FC236}">
                <a16:creationId xmlns:a16="http://schemas.microsoft.com/office/drawing/2014/main" id="{32C959B7-A484-2995-2281-B5F0CC7BC627}"/>
              </a:ext>
            </a:extLst>
          </p:cNvPr>
          <p:cNvSpPr>
            <a:spLocks noGrp="1"/>
          </p:cNvSpPr>
          <p:nvPr>
            <p:ph idx="1"/>
          </p:nvPr>
        </p:nvSpPr>
        <p:spPr>
          <a:xfrm>
            <a:off x="4872943" y="92598"/>
            <a:ext cx="7106854" cy="6643868"/>
          </a:xfrm>
        </p:spPr>
        <p:txBody>
          <a:bodyPr vert="horz" lIns="91440" tIns="45720" rIns="91440" bIns="45720" rtlCol="0" anchor="ctr">
            <a:normAutofit/>
          </a:bodyPr>
          <a:lstStyle/>
          <a:p>
            <a:pPr algn="ctr">
              <a:lnSpc>
                <a:spcPct val="91000"/>
              </a:lnSpc>
            </a:pPr>
            <a:r>
              <a:rPr lang="en-GB" sz="1600" b="1" u="sng" dirty="0">
                <a:ea typeface="+mn-lt"/>
                <a:cs typeface="+mn-lt"/>
              </a:rPr>
              <a:t>Emotion is an important context of the dispute</a:t>
            </a:r>
          </a:p>
          <a:p>
            <a:pPr algn="ctr">
              <a:lnSpc>
                <a:spcPct val="91000"/>
              </a:lnSpc>
            </a:pPr>
            <a:r>
              <a:rPr lang="en-GB" sz="1600" b="1" u="sng" dirty="0">
                <a:ea typeface="+mn-lt"/>
                <a:cs typeface="+mn-lt"/>
              </a:rPr>
              <a:t> Commercial, Family, or even a neighbourhood dispute. </a:t>
            </a:r>
            <a:endParaRPr lang="en-US" sz="1600" dirty="0"/>
          </a:p>
          <a:p>
            <a:pPr marL="457200" indent="-457200">
              <a:lnSpc>
                <a:spcPct val="91000"/>
              </a:lnSpc>
              <a:buChar char="•"/>
            </a:pPr>
            <a:r>
              <a:rPr lang="en-US" sz="1600" dirty="0">
                <a:ea typeface="+mn-lt"/>
                <a:cs typeface="+mn-lt"/>
              </a:rPr>
              <a:t>Gather certain information from the parties as part of the pre- mediation intake process. This intake assessment will help to limit the issues in dispute, educate the parties about the process which could hopefully lead to an earlier resolution. </a:t>
            </a:r>
            <a:endParaRPr lang="en-GB" sz="1600" dirty="0"/>
          </a:p>
          <a:p>
            <a:pPr marL="457200" indent="-457200">
              <a:lnSpc>
                <a:spcPct val="91000"/>
              </a:lnSpc>
              <a:buChar char="•"/>
            </a:pPr>
            <a:r>
              <a:rPr lang="en-US" sz="1600" b="1" dirty="0">
                <a:ea typeface="+mn-lt"/>
                <a:cs typeface="+mn-lt"/>
              </a:rPr>
              <a:t>Opening Statements are important. People in conflict need at least 8- 10 min to settle down in a room with each other. Even on Zoom. Builds confidence in the process and rapport. </a:t>
            </a:r>
            <a:endParaRPr lang="en-GB" sz="1600" dirty="0">
              <a:ea typeface="+mn-lt"/>
              <a:cs typeface="+mn-lt"/>
            </a:endParaRPr>
          </a:p>
          <a:p>
            <a:pPr marL="457200" indent="-457200">
              <a:lnSpc>
                <a:spcPct val="91000"/>
              </a:lnSpc>
              <a:buChar char="•"/>
            </a:pPr>
            <a:r>
              <a:rPr lang="en-US" sz="1600" b="1" dirty="0">
                <a:ea typeface="+mn-lt"/>
                <a:cs typeface="+mn-lt"/>
              </a:rPr>
              <a:t>Have your client come prepared with some dot points that they would like to mention should they have the chance to speak. Makes it a dialogue between the parties. This is after all, their mediation. </a:t>
            </a:r>
            <a:endParaRPr lang="en-GB" sz="1600" dirty="0"/>
          </a:p>
          <a:p>
            <a:pPr marL="457200" indent="-457200">
              <a:lnSpc>
                <a:spcPct val="91000"/>
              </a:lnSpc>
              <a:buChar char="•"/>
            </a:pPr>
            <a:r>
              <a:rPr lang="en-US" sz="1600" dirty="0">
                <a:ea typeface="+mn-lt"/>
                <a:cs typeface="+mn-lt"/>
              </a:rPr>
              <a:t>To facilitate a meaningful conversation. Take the responsibility off yourself- it is for the parties to come to the agreement. Manage the time and the process. The agreement is not yours to reach- it is theirs.</a:t>
            </a:r>
            <a:r>
              <a:rPr lang="en-GB" sz="1600" dirty="0">
                <a:ea typeface="+mn-lt"/>
                <a:cs typeface="+mn-lt"/>
              </a:rPr>
              <a:t> </a:t>
            </a:r>
            <a:endParaRPr lang="en-GB" sz="1600" dirty="0"/>
          </a:p>
        </p:txBody>
      </p:sp>
    </p:spTree>
    <p:extLst>
      <p:ext uri="{BB962C8B-B14F-4D97-AF65-F5344CB8AC3E}">
        <p14:creationId xmlns:p14="http://schemas.microsoft.com/office/powerpoint/2010/main" val="1175800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05CA2A-44B2-B543-496A-0445AA0E58A8}"/>
              </a:ext>
            </a:extLst>
          </p:cNvPr>
          <p:cNvSpPr>
            <a:spLocks noGrp="1"/>
          </p:cNvSpPr>
          <p:nvPr>
            <p:ph type="title"/>
          </p:nvPr>
        </p:nvSpPr>
        <p:spPr>
          <a:xfrm>
            <a:off x="544010" y="532435"/>
            <a:ext cx="3628703" cy="5682098"/>
          </a:xfrm>
        </p:spPr>
        <p:txBody>
          <a:bodyPr>
            <a:normAutofit/>
          </a:bodyPr>
          <a:lstStyle/>
          <a:p>
            <a:r>
              <a:rPr lang="en-GB" sz="4100" dirty="0"/>
              <a:t>Open Sessions/4</a:t>
            </a:r>
          </a:p>
        </p:txBody>
      </p:sp>
      <p:sp>
        <p:nvSpPr>
          <p:cNvPr id="3" name="Content Placeholder 2">
            <a:extLst>
              <a:ext uri="{FF2B5EF4-FFF2-40B4-BE49-F238E27FC236}">
                <a16:creationId xmlns:a16="http://schemas.microsoft.com/office/drawing/2014/main" id="{32C959B7-A484-2995-2281-B5F0CC7BC627}"/>
              </a:ext>
            </a:extLst>
          </p:cNvPr>
          <p:cNvSpPr>
            <a:spLocks noGrp="1"/>
          </p:cNvSpPr>
          <p:nvPr>
            <p:ph idx="1"/>
          </p:nvPr>
        </p:nvSpPr>
        <p:spPr>
          <a:xfrm>
            <a:off x="4872943" y="92598"/>
            <a:ext cx="7106854" cy="6643868"/>
          </a:xfrm>
        </p:spPr>
        <p:txBody>
          <a:bodyPr vert="horz" lIns="91440" tIns="45720" rIns="91440" bIns="45720" rtlCol="0" anchor="ctr">
            <a:normAutofit/>
          </a:bodyPr>
          <a:lstStyle/>
          <a:p>
            <a:pPr algn="ctr">
              <a:lnSpc>
                <a:spcPct val="91000"/>
              </a:lnSpc>
            </a:pPr>
            <a:r>
              <a:rPr lang="en-US" sz="1600" b="1" u="sng" dirty="0">
                <a:ea typeface="+mn-lt"/>
                <a:cs typeface="+mn-lt"/>
              </a:rPr>
              <a:t>Reading and responding to emotion</a:t>
            </a:r>
          </a:p>
          <a:p>
            <a:pPr marL="457200" indent="-457200">
              <a:lnSpc>
                <a:spcPct val="91000"/>
              </a:lnSpc>
              <a:buFont typeface="Arial" panose="020B0604020202020204" pitchFamily="34" charset="0"/>
              <a:buChar char="•"/>
            </a:pPr>
            <a:r>
              <a:rPr lang="en-US" sz="1600" dirty="0">
                <a:ea typeface="+mn-lt"/>
                <a:cs typeface="+mn-lt"/>
              </a:rPr>
              <a:t>Body language is important. </a:t>
            </a:r>
            <a:endParaRPr lang="en-GB" sz="1600" dirty="0"/>
          </a:p>
          <a:p>
            <a:pPr marL="457200" indent="-457200">
              <a:lnSpc>
                <a:spcPct val="91000"/>
              </a:lnSpc>
              <a:buChar char="•"/>
            </a:pPr>
            <a:r>
              <a:rPr lang="en-US" sz="1600" dirty="0">
                <a:ea typeface="+mn-lt"/>
                <a:cs typeface="+mn-lt"/>
              </a:rPr>
              <a:t>Move your chair back- lean back in the chair and let the participants talk to each other. Being with the client physically and psychologically and making them feel heard.</a:t>
            </a:r>
            <a:r>
              <a:rPr lang="en-GB" sz="1600" dirty="0">
                <a:ea typeface="+mn-lt"/>
                <a:cs typeface="+mn-lt"/>
              </a:rPr>
              <a:t> </a:t>
            </a:r>
            <a:endParaRPr lang="en-GB" sz="1600" dirty="0"/>
          </a:p>
          <a:p>
            <a:pPr marL="457200" indent="-457200">
              <a:lnSpc>
                <a:spcPct val="91000"/>
              </a:lnSpc>
              <a:buChar char="•"/>
            </a:pPr>
            <a:r>
              <a:rPr lang="en-US" sz="1600" dirty="0">
                <a:ea typeface="+mn-lt"/>
                <a:cs typeface="+mn-lt"/>
              </a:rPr>
              <a:t>Indicating that the speaker is being understood and followed.</a:t>
            </a:r>
            <a:r>
              <a:rPr lang="en-GB" sz="1600" dirty="0">
                <a:ea typeface="+mn-lt"/>
                <a:cs typeface="+mn-lt"/>
              </a:rPr>
              <a:t> </a:t>
            </a:r>
            <a:endParaRPr lang="en-GB" sz="1600" dirty="0"/>
          </a:p>
          <a:p>
            <a:pPr marL="457200" indent="-457200">
              <a:lnSpc>
                <a:spcPct val="91000"/>
              </a:lnSpc>
              <a:buChar char="•"/>
            </a:pPr>
            <a:r>
              <a:rPr lang="en-US" sz="1600" dirty="0">
                <a:ea typeface="+mn-lt"/>
                <a:cs typeface="+mn-lt"/>
              </a:rPr>
              <a:t>Parties need to be heard and acknowledged before they can move from a position or emotive situation.</a:t>
            </a:r>
            <a:r>
              <a:rPr lang="en-GB" sz="1600" dirty="0">
                <a:ea typeface="+mn-lt"/>
                <a:cs typeface="+mn-lt"/>
              </a:rPr>
              <a:t> </a:t>
            </a:r>
            <a:endParaRPr lang="en-GB" sz="1600" dirty="0"/>
          </a:p>
          <a:p>
            <a:pPr marL="457200" indent="-457200">
              <a:lnSpc>
                <a:spcPct val="91000"/>
              </a:lnSpc>
              <a:buChar char="•"/>
            </a:pPr>
            <a:r>
              <a:rPr lang="en-US" sz="1600" dirty="0">
                <a:ea typeface="+mn-lt"/>
                <a:cs typeface="+mn-lt"/>
              </a:rPr>
              <a:t>Acknowledging the facts is easy and most people can do this. What is important in mediation is the acknowledging of the ‘feelings, emotions, or intention’ underpinning those facts. </a:t>
            </a:r>
            <a:endParaRPr lang="en-GB" sz="1600" dirty="0"/>
          </a:p>
        </p:txBody>
      </p:sp>
    </p:spTree>
    <p:extLst>
      <p:ext uri="{BB962C8B-B14F-4D97-AF65-F5344CB8AC3E}">
        <p14:creationId xmlns:p14="http://schemas.microsoft.com/office/powerpoint/2010/main" val="217412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4100" dirty="0"/>
              <a:t>Negotiation</a:t>
            </a:r>
            <a:br>
              <a:rPr lang="en-US" sz="4100" dirty="0"/>
            </a:br>
            <a:endParaRPr lang="en-US" sz="41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a:bodyPr>
          <a:lstStyle/>
          <a:p>
            <a:pPr>
              <a:lnSpc>
                <a:spcPct val="91000"/>
              </a:lnSpc>
            </a:pPr>
            <a:endParaRPr lang="en-AU" sz="1800" b="1" dirty="0"/>
          </a:p>
          <a:p>
            <a:pPr>
              <a:lnSpc>
                <a:spcPct val="91000"/>
              </a:lnSpc>
            </a:pPr>
            <a:endParaRPr lang="en-AU" sz="1800" b="1" dirty="0"/>
          </a:p>
          <a:p>
            <a:pPr>
              <a:lnSpc>
                <a:spcPct val="91000"/>
              </a:lnSpc>
            </a:pPr>
            <a:r>
              <a:rPr lang="en-AU" sz="1800" b="1" dirty="0">
                <a:solidFill>
                  <a:srgbClr val="FF0000"/>
                </a:solidFill>
              </a:rPr>
              <a:t>ROUTINE:</a:t>
            </a:r>
          </a:p>
          <a:p>
            <a:pPr>
              <a:lnSpc>
                <a:spcPct val="91000"/>
              </a:lnSpc>
            </a:pPr>
            <a:r>
              <a:rPr lang="en-AU" sz="1800" dirty="0"/>
              <a:t>Inching toward a settlement</a:t>
            </a:r>
          </a:p>
          <a:p>
            <a:pPr>
              <a:lnSpc>
                <a:spcPct val="91000"/>
              </a:lnSpc>
            </a:pPr>
            <a:r>
              <a:rPr lang="en-AU" sz="1800" dirty="0"/>
              <a:t>I made the last offer</a:t>
            </a:r>
          </a:p>
          <a:p>
            <a:pPr>
              <a:lnSpc>
                <a:spcPct val="91000"/>
              </a:lnSpc>
            </a:pPr>
            <a:r>
              <a:rPr lang="en-AU" sz="1800" b="1" dirty="0">
                <a:solidFill>
                  <a:srgbClr val="92D050"/>
                </a:solidFill>
              </a:rPr>
              <a:t>IMPROVED:</a:t>
            </a:r>
          </a:p>
          <a:p>
            <a:pPr>
              <a:lnSpc>
                <a:spcPct val="91000"/>
              </a:lnSpc>
            </a:pPr>
            <a:r>
              <a:rPr lang="en-AU" sz="1800" dirty="0"/>
              <a:t>Anchoring</a:t>
            </a:r>
          </a:p>
          <a:p>
            <a:pPr>
              <a:lnSpc>
                <a:spcPct val="91000"/>
              </a:lnSpc>
            </a:pPr>
            <a:r>
              <a:rPr lang="en-AU" sz="1800" dirty="0"/>
              <a:t>Framing</a:t>
            </a:r>
          </a:p>
          <a:p>
            <a:pPr>
              <a:lnSpc>
                <a:spcPct val="91000"/>
              </a:lnSpc>
            </a:pPr>
            <a:r>
              <a:rPr lang="en-AU" sz="1800" dirty="0"/>
              <a:t>Offering items not available in litigation:</a:t>
            </a:r>
          </a:p>
          <a:p>
            <a:pPr marL="285750" indent="-285750">
              <a:lnSpc>
                <a:spcPct val="91000"/>
              </a:lnSpc>
              <a:buFont typeface="Arial" panose="020B0604020202020204" pitchFamily="34" charset="0"/>
              <a:buChar char="•"/>
            </a:pPr>
            <a:r>
              <a:rPr lang="en-AU" sz="1800" dirty="0"/>
              <a:t>Non money items as above</a:t>
            </a:r>
          </a:p>
          <a:p>
            <a:pPr marL="285750" indent="-285750">
              <a:lnSpc>
                <a:spcPct val="91000"/>
              </a:lnSpc>
              <a:buFont typeface="Arial" panose="020B0604020202020204" pitchFamily="34" charset="0"/>
              <a:buChar char="•"/>
            </a:pPr>
            <a:r>
              <a:rPr lang="en-AU" sz="1800" dirty="0"/>
              <a:t>Security</a:t>
            </a:r>
          </a:p>
          <a:p>
            <a:pPr marL="285750" indent="-285750">
              <a:lnSpc>
                <a:spcPct val="91000"/>
              </a:lnSpc>
              <a:buFont typeface="Arial" panose="020B0604020202020204" pitchFamily="34" charset="0"/>
              <a:buChar char="•"/>
            </a:pPr>
            <a:r>
              <a:rPr lang="en-AU" sz="1800" dirty="0"/>
              <a:t>Timing:  immediate payment, money over time</a:t>
            </a:r>
          </a:p>
          <a:p>
            <a:pPr marL="285750" indent="-285750">
              <a:lnSpc>
                <a:spcPct val="91000"/>
              </a:lnSpc>
              <a:buFont typeface="Arial" panose="020B0604020202020204" pitchFamily="34" charset="0"/>
              <a:buChar char="•"/>
            </a:pPr>
            <a:r>
              <a:rPr lang="en-AU" sz="1800" dirty="0"/>
              <a:t>Compromise cash flows:  royalty example.</a:t>
            </a:r>
            <a:r>
              <a:rPr lang="en-AU" sz="1800" b="1" dirty="0"/>
              <a:t>	</a:t>
            </a:r>
          </a:p>
          <a:p>
            <a:pPr>
              <a:lnSpc>
                <a:spcPct val="91000"/>
              </a:lnSpc>
            </a:pPr>
            <a:endParaRPr lang="en-AU" sz="1800" b="1" dirty="0"/>
          </a:p>
          <a:p>
            <a:pPr>
              <a:lnSpc>
                <a:spcPct val="91000"/>
              </a:lnSpc>
            </a:pPr>
            <a:endParaRPr lang="en-AU" sz="1800" b="1" dirty="0"/>
          </a:p>
          <a:p>
            <a:pPr marL="457200" indent="-457200">
              <a:lnSpc>
                <a:spcPct val="91000"/>
              </a:lnSpc>
              <a:buFont typeface="Arial" panose="020B0604020202020204" pitchFamily="34" charset="0"/>
              <a:buChar char="•"/>
            </a:pPr>
            <a:endParaRPr lang="en-AU" sz="1800" dirty="0"/>
          </a:p>
          <a:p>
            <a:pPr>
              <a:lnSpc>
                <a:spcPct val="91000"/>
              </a:lnSpc>
            </a:pPr>
            <a:endParaRPr lang="en-US" sz="1800" dirty="0"/>
          </a:p>
        </p:txBody>
      </p:sp>
    </p:spTree>
    <p:extLst>
      <p:ext uri="{BB962C8B-B14F-4D97-AF65-F5344CB8AC3E}">
        <p14:creationId xmlns:p14="http://schemas.microsoft.com/office/powerpoint/2010/main" val="2180152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39FDE6-8092-2C70-34E8-DA739C12AB7F}"/>
              </a:ext>
            </a:extLst>
          </p:cNvPr>
          <p:cNvSpPr>
            <a:spLocks noGrp="1"/>
          </p:cNvSpPr>
          <p:nvPr>
            <p:ph type="title"/>
          </p:nvPr>
        </p:nvSpPr>
        <p:spPr>
          <a:xfrm>
            <a:off x="960120" y="643467"/>
            <a:ext cx="3212593" cy="5571066"/>
          </a:xfrm>
        </p:spPr>
        <p:txBody>
          <a:bodyPr>
            <a:normAutofit/>
          </a:bodyPr>
          <a:lstStyle/>
          <a:p>
            <a:r>
              <a:rPr lang="en-GB" sz="4000" dirty="0"/>
              <a:t>Micro skills</a:t>
            </a:r>
          </a:p>
        </p:txBody>
      </p:sp>
      <p:sp>
        <p:nvSpPr>
          <p:cNvPr id="3" name="Content Placeholder 2">
            <a:extLst>
              <a:ext uri="{FF2B5EF4-FFF2-40B4-BE49-F238E27FC236}">
                <a16:creationId xmlns:a16="http://schemas.microsoft.com/office/drawing/2014/main" id="{252B0381-729D-1B7C-BECE-EC3F9154A531}"/>
              </a:ext>
            </a:extLst>
          </p:cNvPr>
          <p:cNvSpPr>
            <a:spLocks noGrp="1"/>
          </p:cNvSpPr>
          <p:nvPr>
            <p:ph idx="1"/>
          </p:nvPr>
        </p:nvSpPr>
        <p:spPr>
          <a:xfrm>
            <a:off x="5302336" y="643467"/>
            <a:ext cx="5926496" cy="5571066"/>
          </a:xfrm>
        </p:spPr>
        <p:txBody>
          <a:bodyPr vert="horz" lIns="91440" tIns="45720" rIns="91440" bIns="45720" rtlCol="0" anchor="ctr">
            <a:normAutofit/>
          </a:bodyPr>
          <a:lstStyle/>
          <a:p>
            <a:pPr>
              <a:lnSpc>
                <a:spcPct val="91000"/>
              </a:lnSpc>
            </a:pPr>
            <a:r>
              <a:rPr lang="en-GB" sz="1800" b="1" u="sng" dirty="0"/>
              <a:t>Micro </a:t>
            </a:r>
            <a:r>
              <a:rPr lang="en-GB" sz="1800" b="1" u="sng" dirty="0">
                <a:ea typeface="+mn-lt"/>
                <a:cs typeface="+mn-lt"/>
              </a:rPr>
              <a:t>Skills that are important:</a:t>
            </a:r>
            <a:r>
              <a:rPr lang="en-GB" sz="1800" u="sng" dirty="0">
                <a:ea typeface="+mn-lt"/>
                <a:cs typeface="+mn-lt"/>
              </a:rPr>
              <a:t> </a:t>
            </a:r>
            <a:endParaRPr lang="en-GB" sz="1800" u="sng" dirty="0"/>
          </a:p>
          <a:p>
            <a:pPr marL="285750" indent="-285750">
              <a:lnSpc>
                <a:spcPct val="91000"/>
              </a:lnSpc>
              <a:buFont typeface="Arial"/>
              <a:buChar char="•"/>
            </a:pPr>
            <a:r>
              <a:rPr lang="en-GB" sz="1800" dirty="0">
                <a:ea typeface="+mn-lt"/>
                <a:cs typeface="+mn-lt"/>
              </a:rPr>
              <a:t>Listening </a:t>
            </a:r>
            <a:endParaRPr lang="en-GB" sz="1800" dirty="0"/>
          </a:p>
          <a:p>
            <a:pPr marL="285750" indent="-285750">
              <a:lnSpc>
                <a:spcPct val="91000"/>
              </a:lnSpc>
              <a:buFont typeface="Arial"/>
              <a:buChar char="•"/>
            </a:pPr>
            <a:r>
              <a:rPr lang="en-GB" sz="1800" dirty="0">
                <a:ea typeface="+mn-lt"/>
                <a:cs typeface="+mn-lt"/>
              </a:rPr>
              <a:t>Acknowledging</a:t>
            </a:r>
            <a:endParaRPr lang="en-GB" sz="1800" dirty="0"/>
          </a:p>
          <a:p>
            <a:pPr marL="285750" indent="-285750">
              <a:lnSpc>
                <a:spcPct val="91000"/>
              </a:lnSpc>
              <a:buFont typeface="Arial"/>
              <a:buChar char="•"/>
            </a:pPr>
            <a:r>
              <a:rPr lang="en-GB" sz="1800" dirty="0">
                <a:ea typeface="+mn-lt"/>
                <a:cs typeface="+mn-lt"/>
              </a:rPr>
              <a:t>Reframing</a:t>
            </a:r>
            <a:endParaRPr lang="en-GB" sz="1800" dirty="0"/>
          </a:p>
          <a:p>
            <a:pPr marL="285750" indent="-285750">
              <a:lnSpc>
                <a:spcPct val="91000"/>
              </a:lnSpc>
              <a:buFont typeface="Arial"/>
              <a:buChar char="•"/>
            </a:pPr>
            <a:r>
              <a:rPr lang="en-GB" sz="1800" b="1" dirty="0">
                <a:ea typeface="+mn-lt"/>
                <a:cs typeface="+mn-lt"/>
              </a:rPr>
              <a:t>Summarising</a:t>
            </a:r>
            <a:endParaRPr lang="en-GB" sz="1800" dirty="0"/>
          </a:p>
          <a:p>
            <a:pPr marL="285750" indent="-285750">
              <a:lnSpc>
                <a:spcPct val="91000"/>
              </a:lnSpc>
              <a:buFont typeface="Arial"/>
              <a:buChar char="•"/>
            </a:pPr>
            <a:r>
              <a:rPr lang="en-GB" sz="1800" b="1" dirty="0">
                <a:ea typeface="+mn-lt"/>
                <a:cs typeface="+mn-lt"/>
              </a:rPr>
              <a:t>Questioning</a:t>
            </a:r>
            <a:endParaRPr lang="en-GB" sz="1800" dirty="0"/>
          </a:p>
          <a:p>
            <a:pPr>
              <a:lnSpc>
                <a:spcPct val="91000"/>
              </a:lnSpc>
            </a:pPr>
            <a:r>
              <a:rPr lang="en-GB" sz="1800" i="1" dirty="0">
                <a:ea typeface="+mn-lt"/>
                <a:cs typeface="+mn-lt"/>
              </a:rPr>
              <a:t> </a:t>
            </a:r>
            <a:r>
              <a:rPr lang="en-GB" sz="1800" dirty="0">
                <a:ea typeface="+mn-lt"/>
                <a:cs typeface="+mn-lt"/>
              </a:rPr>
              <a:t> </a:t>
            </a:r>
            <a:endParaRPr lang="en-GB" sz="1800" dirty="0"/>
          </a:p>
          <a:p>
            <a:pPr>
              <a:lnSpc>
                <a:spcPct val="91000"/>
              </a:lnSpc>
            </a:pPr>
            <a:r>
              <a:rPr lang="en-GB" sz="800" i="1" dirty="0">
                <a:ea typeface="+mn-lt"/>
                <a:cs typeface="+mn-lt"/>
              </a:rPr>
              <a:t> </a:t>
            </a:r>
            <a:r>
              <a:rPr lang="en-GB" sz="800" dirty="0">
                <a:ea typeface="+mn-lt"/>
                <a:cs typeface="+mn-lt"/>
              </a:rPr>
              <a:t> </a:t>
            </a:r>
            <a:endParaRPr lang="en-GB" sz="800" dirty="0"/>
          </a:p>
          <a:p>
            <a:pPr>
              <a:lnSpc>
                <a:spcPct val="91000"/>
              </a:lnSpc>
            </a:pPr>
            <a:r>
              <a:rPr lang="en-GB" sz="800" i="1" dirty="0">
                <a:ea typeface="+mn-lt"/>
                <a:cs typeface="+mn-lt"/>
              </a:rPr>
              <a:t> </a:t>
            </a:r>
            <a:r>
              <a:rPr lang="en-GB" sz="800" dirty="0">
                <a:ea typeface="+mn-lt"/>
                <a:cs typeface="+mn-lt"/>
              </a:rPr>
              <a:t> </a:t>
            </a:r>
            <a:endParaRPr lang="en-GB" sz="800" dirty="0"/>
          </a:p>
          <a:p>
            <a:pPr>
              <a:lnSpc>
                <a:spcPct val="91000"/>
              </a:lnSpc>
            </a:pPr>
            <a:r>
              <a:rPr lang="en-GB" sz="800" i="1" dirty="0">
                <a:ea typeface="+mn-lt"/>
                <a:cs typeface="+mn-lt"/>
              </a:rPr>
              <a:t> </a:t>
            </a:r>
            <a:r>
              <a:rPr lang="en-GB" sz="800" dirty="0">
                <a:ea typeface="+mn-lt"/>
                <a:cs typeface="+mn-lt"/>
              </a:rPr>
              <a:t> </a:t>
            </a:r>
            <a:endParaRPr lang="en-GB" sz="800" dirty="0"/>
          </a:p>
        </p:txBody>
      </p:sp>
    </p:spTree>
    <p:extLst>
      <p:ext uri="{BB962C8B-B14F-4D97-AF65-F5344CB8AC3E}">
        <p14:creationId xmlns:p14="http://schemas.microsoft.com/office/powerpoint/2010/main" val="1954563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39FDE6-8092-2C70-34E8-DA739C12AB7F}"/>
              </a:ext>
            </a:extLst>
          </p:cNvPr>
          <p:cNvSpPr>
            <a:spLocks noGrp="1"/>
          </p:cNvSpPr>
          <p:nvPr>
            <p:ph type="title"/>
          </p:nvPr>
        </p:nvSpPr>
        <p:spPr>
          <a:xfrm>
            <a:off x="960120" y="643467"/>
            <a:ext cx="3212593" cy="5571066"/>
          </a:xfrm>
        </p:spPr>
        <p:txBody>
          <a:bodyPr>
            <a:normAutofit/>
          </a:bodyPr>
          <a:lstStyle/>
          <a:p>
            <a:r>
              <a:rPr lang="en-GB" sz="4000" dirty="0"/>
              <a:t>Micro skills/2</a:t>
            </a:r>
          </a:p>
        </p:txBody>
      </p:sp>
      <p:sp>
        <p:nvSpPr>
          <p:cNvPr id="3" name="Content Placeholder 2">
            <a:extLst>
              <a:ext uri="{FF2B5EF4-FFF2-40B4-BE49-F238E27FC236}">
                <a16:creationId xmlns:a16="http://schemas.microsoft.com/office/drawing/2014/main" id="{252B0381-729D-1B7C-BECE-EC3F9154A531}"/>
              </a:ext>
            </a:extLst>
          </p:cNvPr>
          <p:cNvSpPr>
            <a:spLocks noGrp="1"/>
          </p:cNvSpPr>
          <p:nvPr>
            <p:ph idx="1"/>
          </p:nvPr>
        </p:nvSpPr>
        <p:spPr>
          <a:xfrm>
            <a:off x="5302336" y="643467"/>
            <a:ext cx="5926496" cy="5571066"/>
          </a:xfrm>
        </p:spPr>
        <p:txBody>
          <a:bodyPr vert="horz" lIns="91440" tIns="45720" rIns="91440" bIns="45720" rtlCol="0" anchor="ctr">
            <a:normAutofit/>
          </a:bodyPr>
          <a:lstStyle/>
          <a:p>
            <a:pPr>
              <a:lnSpc>
                <a:spcPct val="91000"/>
              </a:lnSpc>
            </a:pPr>
            <a:r>
              <a:rPr lang="en-GB" sz="1400" dirty="0">
                <a:ea typeface="+mn-lt"/>
                <a:cs typeface="+mn-lt"/>
              </a:rPr>
              <a:t>Active listening seems easy on the face of it, but to be truly present in the moment, blocking out all other thoughts and avoiding making plans or answers in your own head to what is being can be challenging. </a:t>
            </a:r>
          </a:p>
          <a:p>
            <a:pPr>
              <a:lnSpc>
                <a:spcPct val="91000"/>
              </a:lnSpc>
            </a:pPr>
            <a:r>
              <a:rPr lang="en-GB" sz="1400" dirty="0">
                <a:ea typeface="+mn-lt"/>
                <a:cs typeface="+mn-lt"/>
              </a:rPr>
              <a:t>Gain a repertoire of skills and phrases that can be used during each mediation. </a:t>
            </a:r>
            <a:endParaRPr lang="en-GB" sz="1400" dirty="0"/>
          </a:p>
          <a:p>
            <a:pPr>
              <a:lnSpc>
                <a:spcPct val="91000"/>
              </a:lnSpc>
            </a:pPr>
            <a:r>
              <a:rPr lang="en-GB" sz="1400" dirty="0">
                <a:ea typeface="+mn-lt"/>
                <a:cs typeface="+mn-lt"/>
              </a:rPr>
              <a:t>Reframing/ summarising the subject matter if it is quite complex will also require certain skill. </a:t>
            </a:r>
          </a:p>
          <a:p>
            <a:pPr>
              <a:lnSpc>
                <a:spcPct val="91000"/>
              </a:lnSpc>
            </a:pPr>
            <a:r>
              <a:rPr lang="en-GB" sz="1400" dirty="0">
                <a:ea typeface="+mn-lt"/>
                <a:cs typeface="+mn-lt"/>
              </a:rPr>
              <a:t>As a facilitative mediator, the mediator may not have any prior knowledge of the subject matter or area of the mediation, whereas the participants will have intricate knowledge of what is being discussed. </a:t>
            </a:r>
          </a:p>
          <a:p>
            <a:pPr>
              <a:lnSpc>
                <a:spcPct val="91000"/>
              </a:lnSpc>
            </a:pPr>
            <a:endParaRPr lang="en-GB" sz="1400" b="1" u="sng" dirty="0">
              <a:ea typeface="+mn-lt"/>
              <a:cs typeface="+mn-lt"/>
            </a:endParaRPr>
          </a:p>
          <a:p>
            <a:pPr>
              <a:lnSpc>
                <a:spcPct val="91000"/>
              </a:lnSpc>
            </a:pPr>
            <a:r>
              <a:rPr lang="en-GB" sz="1400" b="1" u="sng" dirty="0">
                <a:ea typeface="+mn-lt"/>
                <a:cs typeface="+mn-lt"/>
              </a:rPr>
              <a:t>Some examples of things that may go astray............</a:t>
            </a:r>
            <a:r>
              <a:rPr lang="en-GB" sz="1400" i="1" dirty="0">
                <a:ea typeface="+mn-lt"/>
                <a:cs typeface="+mn-lt"/>
              </a:rPr>
              <a:t> </a:t>
            </a:r>
            <a:r>
              <a:rPr lang="en-GB" sz="1400" dirty="0">
                <a:ea typeface="+mn-lt"/>
                <a:cs typeface="+mn-lt"/>
              </a:rPr>
              <a:t> </a:t>
            </a:r>
            <a:endParaRPr lang="en-GB" sz="1400" dirty="0"/>
          </a:p>
          <a:p>
            <a:pPr>
              <a:lnSpc>
                <a:spcPct val="91000"/>
              </a:lnSpc>
            </a:pPr>
            <a:r>
              <a:rPr lang="en-GB" sz="800" i="1" dirty="0">
                <a:ea typeface="+mn-lt"/>
                <a:cs typeface="+mn-lt"/>
              </a:rPr>
              <a:t> </a:t>
            </a:r>
            <a:r>
              <a:rPr lang="en-GB" sz="800" dirty="0">
                <a:ea typeface="+mn-lt"/>
                <a:cs typeface="+mn-lt"/>
              </a:rPr>
              <a:t> </a:t>
            </a:r>
            <a:endParaRPr lang="en-GB" sz="800" dirty="0"/>
          </a:p>
          <a:p>
            <a:pPr>
              <a:lnSpc>
                <a:spcPct val="91000"/>
              </a:lnSpc>
            </a:pPr>
            <a:r>
              <a:rPr lang="en-GB" sz="800" i="1" dirty="0">
                <a:ea typeface="+mn-lt"/>
                <a:cs typeface="+mn-lt"/>
              </a:rPr>
              <a:t> </a:t>
            </a:r>
            <a:r>
              <a:rPr lang="en-GB" sz="800" dirty="0">
                <a:ea typeface="+mn-lt"/>
                <a:cs typeface="+mn-lt"/>
              </a:rPr>
              <a:t> </a:t>
            </a:r>
            <a:endParaRPr lang="en-GB" sz="800" dirty="0"/>
          </a:p>
          <a:p>
            <a:pPr>
              <a:lnSpc>
                <a:spcPct val="91000"/>
              </a:lnSpc>
            </a:pPr>
            <a:r>
              <a:rPr lang="en-GB" sz="800" i="1" dirty="0">
                <a:ea typeface="+mn-lt"/>
                <a:cs typeface="+mn-lt"/>
              </a:rPr>
              <a:t> </a:t>
            </a:r>
            <a:r>
              <a:rPr lang="en-GB" sz="800" dirty="0">
                <a:ea typeface="+mn-lt"/>
                <a:cs typeface="+mn-lt"/>
              </a:rPr>
              <a:t> </a:t>
            </a:r>
            <a:endParaRPr lang="en-GB" sz="800" dirty="0"/>
          </a:p>
          <a:p>
            <a:pPr>
              <a:lnSpc>
                <a:spcPct val="91000"/>
              </a:lnSpc>
            </a:pPr>
            <a:r>
              <a:rPr lang="en-GB" sz="800" i="1" dirty="0">
                <a:ea typeface="+mn-lt"/>
                <a:cs typeface="+mn-lt"/>
              </a:rPr>
              <a:t> </a:t>
            </a:r>
            <a:r>
              <a:rPr lang="en-GB" sz="800" dirty="0">
                <a:ea typeface="+mn-lt"/>
                <a:cs typeface="+mn-lt"/>
              </a:rPr>
              <a:t> </a:t>
            </a:r>
            <a:endParaRPr lang="en-GB" sz="800" dirty="0"/>
          </a:p>
        </p:txBody>
      </p:sp>
    </p:spTree>
    <p:extLst>
      <p:ext uri="{BB962C8B-B14F-4D97-AF65-F5344CB8AC3E}">
        <p14:creationId xmlns:p14="http://schemas.microsoft.com/office/powerpoint/2010/main" val="2211772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4600"/>
              <a:t>TErMS OF SETTLEMENT</a:t>
            </a:r>
            <a:br>
              <a:rPr lang="en-US" sz="4600"/>
            </a:br>
            <a:endParaRPr lang="en-US" sz="4600"/>
          </a:p>
        </p:txBody>
      </p:sp>
      <p:graphicFrame>
        <p:nvGraphicFramePr>
          <p:cNvPr id="32" name="Content Placeholder 2">
            <a:extLst>
              <a:ext uri="{FF2B5EF4-FFF2-40B4-BE49-F238E27FC236}">
                <a16:creationId xmlns:a16="http://schemas.microsoft.com/office/drawing/2014/main" id="{5704F0D4-B58A-4BC2-DB28-04E7992F2AB6}"/>
              </a:ext>
            </a:extLst>
          </p:cNvPr>
          <p:cNvGraphicFramePr>
            <a:graphicFrameLocks noGrp="1"/>
          </p:cNvGraphicFramePr>
          <p:nvPr>
            <p:ph idx="1"/>
            <p:extLst>
              <p:ext uri="{D42A27DB-BD31-4B8C-83A1-F6EECF244321}">
                <p14:modId xmlns:p14="http://schemas.microsoft.com/office/powerpoint/2010/main" val="590878746"/>
              </p:ext>
            </p:extLst>
          </p:nvPr>
        </p:nvGraphicFramePr>
        <p:xfrm>
          <a:off x="5302336" y="643467"/>
          <a:ext cx="5926496"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81A22EA0-C767-5BA9-F217-30EFD411DF43}"/>
              </a:ext>
            </a:extLst>
          </p:cNvPr>
          <p:cNvPicPr>
            <a:picLocks noChangeAspect="1"/>
          </p:cNvPicPr>
          <p:nvPr/>
        </p:nvPicPr>
        <p:blipFill>
          <a:blip r:embed="rId8"/>
          <a:stretch>
            <a:fillRect/>
          </a:stretch>
        </p:blipFill>
        <p:spPr>
          <a:xfrm>
            <a:off x="95309" y="3786160"/>
            <a:ext cx="4562036" cy="2843241"/>
          </a:xfrm>
          <a:prstGeom prst="rect">
            <a:avLst/>
          </a:prstGeom>
        </p:spPr>
      </p:pic>
    </p:spTree>
    <p:extLst>
      <p:ext uri="{BB962C8B-B14F-4D97-AF65-F5344CB8AC3E}">
        <p14:creationId xmlns:p14="http://schemas.microsoft.com/office/powerpoint/2010/main" val="2105377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2627DD-F04F-5BB1-2E67-4253500771EA}"/>
              </a:ext>
            </a:extLst>
          </p:cNvPr>
          <p:cNvPicPr>
            <a:picLocks noChangeAspect="1"/>
          </p:cNvPicPr>
          <p:nvPr/>
        </p:nvPicPr>
        <p:blipFill>
          <a:blip r:embed="rId3"/>
          <a:stretch>
            <a:fillRect/>
          </a:stretch>
        </p:blipFill>
        <p:spPr>
          <a:xfrm>
            <a:off x="32481" y="3480245"/>
            <a:ext cx="4592381" cy="3056021"/>
          </a:xfrm>
          <a:prstGeom prst="rect">
            <a:avLst/>
          </a:prstGeom>
        </p:spPr>
      </p:pic>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3600" dirty="0" err="1"/>
              <a:t>TErMS</a:t>
            </a:r>
            <a:r>
              <a:rPr lang="en-US" sz="3600" dirty="0"/>
              <a:t> OF SETTLEMENT/2</a:t>
            </a:r>
            <a:br>
              <a:rPr lang="en-US" sz="3600" dirty="0"/>
            </a:br>
            <a:br>
              <a:rPr lang="en-US" sz="3600" dirty="0"/>
            </a:br>
            <a:endParaRPr lang="en-US" sz="3600" dirty="0"/>
          </a:p>
        </p:txBody>
      </p:sp>
      <p:sp>
        <p:nvSpPr>
          <p:cNvPr id="49"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fontScale="92500" lnSpcReduction="10000"/>
          </a:bodyPr>
          <a:lstStyle/>
          <a:p>
            <a:pPr>
              <a:lnSpc>
                <a:spcPct val="91000"/>
              </a:lnSpc>
            </a:pPr>
            <a:endParaRPr lang="en-AU" sz="1200" b="1" dirty="0"/>
          </a:p>
          <a:p>
            <a:pPr>
              <a:lnSpc>
                <a:spcPct val="91000"/>
              </a:lnSpc>
            </a:pPr>
            <a:endParaRPr lang="en-AU" sz="1200" b="1" dirty="0"/>
          </a:p>
          <a:p>
            <a:pPr>
              <a:lnSpc>
                <a:spcPct val="91000"/>
              </a:lnSpc>
            </a:pPr>
            <a:r>
              <a:rPr lang="en-AU" sz="1700" b="1" dirty="0">
                <a:solidFill>
                  <a:srgbClr val="00B050"/>
                </a:solidFill>
              </a:rPr>
              <a:t>Improved:</a:t>
            </a:r>
          </a:p>
          <a:p>
            <a:pPr>
              <a:lnSpc>
                <a:spcPct val="91000"/>
              </a:lnSpc>
            </a:pPr>
            <a:r>
              <a:rPr lang="en-AU" sz="1600" dirty="0"/>
              <a:t>Have terms ready before the day</a:t>
            </a:r>
          </a:p>
          <a:p>
            <a:pPr>
              <a:lnSpc>
                <a:spcPct val="91000"/>
              </a:lnSpc>
            </a:pPr>
            <a:r>
              <a:rPr lang="en-AU" sz="1600" dirty="0"/>
              <a:t>Prepare with this matter in mind, not boilerplate: triggers consideration</a:t>
            </a:r>
          </a:p>
          <a:p>
            <a:pPr>
              <a:lnSpc>
                <a:spcPct val="91000"/>
              </a:lnSpc>
            </a:pPr>
            <a:r>
              <a:rPr lang="en-AU" sz="1600" dirty="0"/>
              <a:t>Avoid long recitals</a:t>
            </a:r>
          </a:p>
          <a:p>
            <a:pPr>
              <a:lnSpc>
                <a:spcPct val="91000"/>
              </a:lnSpc>
            </a:pPr>
            <a:r>
              <a:rPr lang="en-AU" sz="1600" dirty="0"/>
              <a:t>Keep as simple as possible:  no more than a few key clauses: </a:t>
            </a:r>
          </a:p>
          <a:p>
            <a:pPr marL="285750" indent="-285750">
              <a:lnSpc>
                <a:spcPct val="91000"/>
              </a:lnSpc>
              <a:buFont typeface="Arial" panose="020B0604020202020204" pitchFamily="34" charset="0"/>
              <a:buChar char="•"/>
            </a:pPr>
            <a:r>
              <a:rPr lang="en-AU" sz="1600" dirty="0"/>
              <a:t>Settlement sum</a:t>
            </a:r>
          </a:p>
          <a:p>
            <a:pPr marL="285750" indent="-285750">
              <a:lnSpc>
                <a:spcPct val="91000"/>
              </a:lnSpc>
              <a:buFont typeface="Arial" panose="020B0604020202020204" pitchFamily="34" charset="0"/>
              <a:buChar char="•"/>
            </a:pPr>
            <a:r>
              <a:rPr lang="en-AU" sz="1600" dirty="0"/>
              <a:t>Non-monetary settlement clauses</a:t>
            </a:r>
          </a:p>
          <a:p>
            <a:pPr marL="285750" indent="-285750">
              <a:lnSpc>
                <a:spcPct val="91000"/>
              </a:lnSpc>
              <a:buFont typeface="Arial" panose="020B0604020202020204" pitchFamily="34" charset="0"/>
              <a:buChar char="•"/>
            </a:pPr>
            <a:r>
              <a:rPr lang="en-AU" sz="1600" dirty="0"/>
              <a:t>Releases</a:t>
            </a:r>
          </a:p>
          <a:p>
            <a:pPr marL="285750" indent="-285750">
              <a:lnSpc>
                <a:spcPct val="91000"/>
              </a:lnSpc>
              <a:buFont typeface="Arial" panose="020B0604020202020204" pitchFamily="34" charset="0"/>
              <a:buChar char="•"/>
            </a:pPr>
            <a:r>
              <a:rPr lang="en-AU" sz="1600" dirty="0"/>
              <a:t>Discontinuance</a:t>
            </a:r>
          </a:p>
          <a:p>
            <a:pPr marL="285750" indent="-285750">
              <a:lnSpc>
                <a:spcPct val="91000"/>
              </a:lnSpc>
              <a:buFont typeface="Arial" panose="020B0604020202020204" pitchFamily="34" charset="0"/>
              <a:buChar char="•"/>
            </a:pPr>
            <a:r>
              <a:rPr lang="en-AU" sz="1600" dirty="0"/>
              <a:t>Confidentiality (if required)</a:t>
            </a:r>
          </a:p>
          <a:p>
            <a:pPr marL="285750" indent="-285750">
              <a:lnSpc>
                <a:spcPct val="91000"/>
              </a:lnSpc>
              <a:buFont typeface="Arial" panose="020B0604020202020204" pitchFamily="34" charset="0"/>
              <a:buChar char="•"/>
            </a:pPr>
            <a:r>
              <a:rPr lang="en-AU" sz="1600" dirty="0"/>
              <a:t>Default</a:t>
            </a:r>
          </a:p>
          <a:p>
            <a:pPr>
              <a:lnSpc>
                <a:spcPct val="91000"/>
              </a:lnSpc>
            </a:pPr>
            <a:r>
              <a:rPr lang="en-AU" sz="1600" dirty="0"/>
              <a:t>Get terms signed on the day</a:t>
            </a:r>
          </a:p>
          <a:p>
            <a:pPr>
              <a:lnSpc>
                <a:spcPct val="91000"/>
              </a:lnSpc>
            </a:pPr>
            <a:r>
              <a:rPr lang="en-AU" sz="1600" dirty="0"/>
              <a:t>Present with first round of negotiations (if appropriate) [Framing]</a:t>
            </a:r>
          </a:p>
          <a:p>
            <a:pPr>
              <a:lnSpc>
                <a:spcPct val="91000"/>
              </a:lnSpc>
            </a:pPr>
            <a:endParaRPr lang="en-AU" sz="1200" b="1" dirty="0"/>
          </a:p>
          <a:p>
            <a:pPr>
              <a:lnSpc>
                <a:spcPct val="91000"/>
              </a:lnSpc>
            </a:pPr>
            <a:endParaRPr lang="en-AU" sz="1200" b="1" dirty="0"/>
          </a:p>
          <a:p>
            <a:pPr>
              <a:lnSpc>
                <a:spcPct val="91000"/>
              </a:lnSpc>
            </a:pPr>
            <a:endParaRPr lang="en-AU" sz="1200" b="1" dirty="0"/>
          </a:p>
          <a:p>
            <a:pPr>
              <a:lnSpc>
                <a:spcPct val="91000"/>
              </a:lnSpc>
            </a:pPr>
            <a:endParaRPr lang="en-AU" sz="1200" b="1" dirty="0"/>
          </a:p>
          <a:p>
            <a:pPr>
              <a:lnSpc>
                <a:spcPct val="91000"/>
              </a:lnSpc>
            </a:pPr>
            <a:endParaRPr lang="en-AU" sz="1200" dirty="0"/>
          </a:p>
          <a:p>
            <a:pPr>
              <a:lnSpc>
                <a:spcPct val="91000"/>
              </a:lnSpc>
            </a:pPr>
            <a:endParaRPr lang="en-US" sz="1200" dirty="0"/>
          </a:p>
        </p:txBody>
      </p:sp>
    </p:spTree>
    <p:extLst>
      <p:ext uri="{BB962C8B-B14F-4D97-AF65-F5344CB8AC3E}">
        <p14:creationId xmlns:p14="http://schemas.microsoft.com/office/powerpoint/2010/main" val="189949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4294-D2FD-F547-9090-44ED12AFFA4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8FA2C33-9567-BC42-A026-34CE772DA2DF}"/>
              </a:ext>
            </a:extLst>
          </p:cNvPr>
          <p:cNvSpPr>
            <a:spLocks noGrp="1"/>
          </p:cNvSpPr>
          <p:nvPr>
            <p:ph idx="1"/>
          </p:nvPr>
        </p:nvSpPr>
        <p:spPr>
          <a:xfrm>
            <a:off x="960120" y="2587752"/>
            <a:ext cx="4706754" cy="2874585"/>
          </a:xfrm>
        </p:spPr>
        <p:txBody>
          <a:bodyPr>
            <a:normAutofit/>
          </a:bodyPr>
          <a:lstStyle/>
          <a:p>
            <a:r>
              <a:rPr lang="en-US" sz="1400" b="1" dirty="0"/>
              <a:t>Contact:</a:t>
            </a:r>
          </a:p>
          <a:p>
            <a:r>
              <a:rPr lang="en-AU" sz="1400" dirty="0"/>
              <a:t>Mark McKillop, Barrister at Law, Nationally Accredited Mediator</a:t>
            </a:r>
          </a:p>
          <a:p>
            <a:r>
              <a:rPr lang="en-AU" sz="1400" dirty="0"/>
              <a:t>of </a:t>
            </a:r>
            <a:r>
              <a:rPr lang="en-AU" sz="1400" dirty="0" err="1"/>
              <a:t>Castan</a:t>
            </a:r>
            <a:r>
              <a:rPr lang="en-AU" sz="1400" dirty="0"/>
              <a:t> Chambers Level 14, 460 Lonsdale Street, Melbourne</a:t>
            </a:r>
          </a:p>
          <a:p>
            <a:r>
              <a:rPr lang="en-US" sz="1400" dirty="0"/>
              <a:t>T 9225 7592</a:t>
            </a:r>
            <a:endParaRPr lang="en-AU" sz="1400" b="1" dirty="0"/>
          </a:p>
          <a:p>
            <a:r>
              <a:rPr lang="en-US" sz="1400" dirty="0"/>
              <a:t>E </a:t>
            </a:r>
            <a:r>
              <a:rPr lang="en-US" sz="1400" dirty="0">
                <a:hlinkClick r:id="rId3"/>
              </a:rPr>
              <a:t>mark.mckillop@vicbar.com.au</a:t>
            </a:r>
            <a:endParaRPr lang="en-US" sz="1400" dirty="0"/>
          </a:p>
          <a:p>
            <a:r>
              <a:rPr lang="en-AU" sz="1400" dirty="0"/>
              <a:t>M 0402 891 370</a:t>
            </a:r>
          </a:p>
          <a:p>
            <a:endParaRPr lang="en-US" dirty="0"/>
          </a:p>
        </p:txBody>
      </p:sp>
      <p:sp>
        <p:nvSpPr>
          <p:cNvPr id="5" name="TextBox 4">
            <a:extLst>
              <a:ext uri="{FF2B5EF4-FFF2-40B4-BE49-F238E27FC236}">
                <a16:creationId xmlns:a16="http://schemas.microsoft.com/office/drawing/2014/main" id="{F1A9BFB5-9876-F285-FEA8-515218DEB4F2}"/>
              </a:ext>
            </a:extLst>
          </p:cNvPr>
          <p:cNvSpPr txBox="1"/>
          <p:nvPr/>
        </p:nvSpPr>
        <p:spPr>
          <a:xfrm>
            <a:off x="6525128" y="2503530"/>
            <a:ext cx="4989093" cy="2707151"/>
          </a:xfrm>
          <a:prstGeom prst="rect">
            <a:avLst/>
          </a:prstGeom>
          <a:noFill/>
        </p:spPr>
        <p:txBody>
          <a:bodyPr wrap="square" rtlCol="0">
            <a:spAutoFit/>
          </a:bodyPr>
          <a:lstStyle/>
          <a:p>
            <a:pPr algn="l">
              <a:lnSpc>
                <a:spcPct val="91000"/>
              </a:lnSpc>
              <a:spcBef>
                <a:spcPts val="0"/>
              </a:spcBef>
            </a:pPr>
            <a:r>
              <a:rPr lang="en-US" sz="1400" b="1" dirty="0"/>
              <a:t>Contact:</a:t>
            </a:r>
          </a:p>
          <a:p>
            <a:pPr algn="l">
              <a:lnSpc>
                <a:spcPct val="91000"/>
              </a:lnSpc>
              <a:spcBef>
                <a:spcPts val="0"/>
              </a:spcBef>
            </a:pPr>
            <a:endParaRPr lang="en-US" sz="1400" dirty="0"/>
          </a:p>
          <a:p>
            <a:pPr>
              <a:lnSpc>
                <a:spcPct val="150000"/>
              </a:lnSpc>
            </a:pPr>
            <a:r>
              <a:rPr lang="en-US" sz="1400" dirty="0"/>
              <a:t>Michelle Button, </a:t>
            </a:r>
            <a:r>
              <a:rPr lang="en-AU" sz="1400" dirty="0"/>
              <a:t>Barrister at Law, Nationally Accredited Mediator</a:t>
            </a:r>
          </a:p>
          <a:p>
            <a:pPr>
              <a:lnSpc>
                <a:spcPct val="150000"/>
              </a:lnSpc>
            </a:pPr>
            <a:r>
              <a:rPr lang="en-AU" sz="1400" dirty="0"/>
              <a:t>of Gorman Chambers Level 9, 460 Lonsdale Street, Melbourne</a:t>
            </a:r>
          </a:p>
          <a:p>
            <a:pPr algn="l">
              <a:lnSpc>
                <a:spcPct val="150000"/>
              </a:lnSpc>
              <a:spcBef>
                <a:spcPts val="0"/>
              </a:spcBef>
            </a:pPr>
            <a:endParaRPr lang="en-US" sz="1400" dirty="0"/>
          </a:p>
          <a:p>
            <a:pPr algn="l">
              <a:lnSpc>
                <a:spcPct val="150000"/>
              </a:lnSpc>
              <a:spcBef>
                <a:spcPts val="0"/>
              </a:spcBef>
            </a:pPr>
            <a:r>
              <a:rPr lang="en-US" sz="1400" dirty="0"/>
              <a:t>T 9225 7777</a:t>
            </a:r>
          </a:p>
          <a:p>
            <a:pPr algn="l">
              <a:lnSpc>
                <a:spcPct val="150000"/>
              </a:lnSpc>
              <a:spcBef>
                <a:spcPts val="0"/>
              </a:spcBef>
            </a:pPr>
            <a:r>
              <a:rPr lang="en-US" sz="1400" dirty="0"/>
              <a:t>E </a:t>
            </a:r>
            <a:r>
              <a:rPr lang="en-US" sz="1400" dirty="0">
                <a:hlinkClick r:id="rId4"/>
              </a:rPr>
              <a:t>michelle.button@vicbar.com.au</a:t>
            </a:r>
            <a:endParaRPr lang="en-US" sz="1400" dirty="0"/>
          </a:p>
          <a:p>
            <a:pPr algn="l">
              <a:lnSpc>
                <a:spcPct val="150000"/>
              </a:lnSpc>
              <a:spcBef>
                <a:spcPts val="0"/>
              </a:spcBef>
            </a:pPr>
            <a:r>
              <a:rPr lang="en-US" sz="1400" dirty="0"/>
              <a:t>M 0413 309 809</a:t>
            </a:r>
          </a:p>
        </p:txBody>
      </p:sp>
    </p:spTree>
    <p:extLst>
      <p:ext uri="{BB962C8B-B14F-4D97-AF65-F5344CB8AC3E}">
        <p14:creationId xmlns:p14="http://schemas.microsoft.com/office/powerpoint/2010/main" val="195115041"/>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1310</TotalTime>
  <Words>1048</Words>
  <Application>Microsoft Macintosh PowerPoint</Application>
  <PresentationFormat>Widescreen</PresentationFormat>
  <Paragraphs>197</Paragraphs>
  <Slides>16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Franklin Gothic Demi Cond</vt:lpstr>
      <vt:lpstr>Franklin Gothic Medium</vt:lpstr>
      <vt:lpstr>Wingdings</vt:lpstr>
      <vt:lpstr>JuxtaposeVTI</vt:lpstr>
      <vt:lpstr>Mediation best practice:  strategies to get the best results out of a mediation</vt:lpstr>
      <vt:lpstr>Introduction</vt:lpstr>
      <vt:lpstr>THE PURPOSE OF MEDIATION</vt:lpstr>
      <vt:lpstr>THE USUAL TOOLs</vt:lpstr>
      <vt:lpstr>POSITION PAPERS</vt:lpstr>
      <vt:lpstr>POSITION PAPERS/2 </vt:lpstr>
      <vt:lpstr>OPEN SESSIONS</vt:lpstr>
      <vt:lpstr>OPEN SESSIONS/2  </vt:lpstr>
      <vt:lpstr>Open Sessions/3</vt:lpstr>
      <vt:lpstr>Open Sessions/4</vt:lpstr>
      <vt:lpstr>Negotiation </vt:lpstr>
      <vt:lpstr>Micro skills</vt:lpstr>
      <vt:lpstr>Micro skills/2</vt:lpstr>
      <vt:lpstr>TErMS OF SETTLEMENT </vt:lpstr>
      <vt:lpstr>TErMS OF SETTLEMENT/2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Small Business Insolvency Reforms:  what is proposed, and what will it mean for business and the profession?</dc:title>
  <dc:creator>Mark McKillop</dc:creator>
  <cp:lastModifiedBy>Mark McKillop</cp:lastModifiedBy>
  <cp:revision>116</cp:revision>
  <dcterms:created xsi:type="dcterms:W3CDTF">2020-11-06T01:17:08Z</dcterms:created>
  <dcterms:modified xsi:type="dcterms:W3CDTF">2022-10-25T21:49:55Z</dcterms:modified>
</cp:coreProperties>
</file>